
<file path=[Content_Types].xml><?xml version="1.0" encoding="utf-8"?>
<Types xmlns="http://schemas.openxmlformats.org/package/2006/content-types">
  <Default Extension="docx" ContentType="application/vnd.openxmlformats-officedocument.wordprocessingml.document"/>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3"/>
  </p:notesMasterIdLst>
  <p:sldIdLst>
    <p:sldId id="376" r:id="rId2"/>
    <p:sldId id="601" r:id="rId3"/>
    <p:sldId id="560" r:id="rId4"/>
    <p:sldId id="398" r:id="rId5"/>
    <p:sldId id="397" r:id="rId6"/>
    <p:sldId id="511" r:id="rId7"/>
    <p:sldId id="469" r:id="rId8"/>
    <p:sldId id="380" r:id="rId9"/>
    <p:sldId id="429" r:id="rId10"/>
    <p:sldId id="524" r:id="rId11"/>
    <p:sldId id="610" r:id="rId12"/>
    <p:sldId id="604" r:id="rId13"/>
    <p:sldId id="605" r:id="rId14"/>
    <p:sldId id="606" r:id="rId15"/>
    <p:sldId id="607" r:id="rId16"/>
    <p:sldId id="608" r:id="rId17"/>
    <p:sldId id="609" r:id="rId18"/>
    <p:sldId id="603" r:id="rId19"/>
    <p:sldId id="345" r:id="rId20"/>
    <p:sldId id="611" r:id="rId21"/>
    <p:sldId id="574" r:id="rId22"/>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060F"/>
    <a:srgbClr val="A517A8"/>
    <a:srgbClr val="FF7E79"/>
    <a:srgbClr val="F7053F"/>
    <a:srgbClr val="F3EAA1"/>
    <a:srgbClr val="9A0405"/>
    <a:srgbClr val="C10003"/>
    <a:srgbClr val="C00000"/>
    <a:srgbClr val="000000"/>
    <a:srgbClr val="E8E8E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1597" autoAdjust="0"/>
    <p:restoredTop sz="94559" autoAdjust="0"/>
  </p:normalViewPr>
  <p:slideViewPr>
    <p:cSldViewPr snapToGrid="0" snapToObjects="1">
      <p:cViewPr varScale="1">
        <p:scale>
          <a:sx n="92" d="100"/>
          <a:sy n="92" d="100"/>
        </p:scale>
        <p:origin x="168" y="2200"/>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29T18:44:47.480"/>
    </inkml:context>
    <inkml:brush xml:id="br0">
      <inkml:brushProperty name="width" value="0.05" units="cm"/>
      <inkml:brushProperty name="height" value="0.05" units="cm"/>
    </inkml:brush>
  </inkml:definitions>
  <inkml:trace contextRef="#ctx0" brushRef="#br0">1 77 24575,'5'-7'0,"7"-8"-2458,7-8 0,-5 7 1,-1 0-1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29T18:44:54.277"/>
    </inkml:context>
    <inkml:brush xml:id="br0">
      <inkml:brushProperty name="width" value="0.05" units="cm"/>
      <inkml:brushProperty name="height" value="0.05" units="cm"/>
    </inkml:brush>
  </inkml:definitions>
  <inkml:trace contextRef="#ctx0" brushRef="#br0">20 0 24575,'-8'5'0,"2"-1"0,3-2 0,1-1 0,2-1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1B6699-FDD2-4944-B0EF-D6543AD99DD7}" type="datetimeFigureOut">
              <a:rPr lang="en-US" smtClean="0"/>
              <a:t>2/18/23</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A16FF4-8795-B641-BBA6-070086CE5779}" type="slidenum">
              <a:rPr lang="en-US" smtClean="0"/>
              <a:t>‹#›</a:t>
            </a:fld>
            <a:endParaRPr lang="en-US" dirty="0"/>
          </a:p>
        </p:txBody>
      </p:sp>
    </p:spTree>
    <p:extLst>
      <p:ext uri="{BB962C8B-B14F-4D97-AF65-F5344CB8AC3E}">
        <p14:creationId xmlns:p14="http://schemas.microsoft.com/office/powerpoint/2010/main" val="46434616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4A16FF4-8795-B641-BBA6-070086CE5779}" type="slidenum">
              <a:rPr lang="en-US" smtClean="0"/>
              <a:t>4</a:t>
            </a:fld>
            <a:endParaRPr lang="en-US" dirty="0"/>
          </a:p>
        </p:txBody>
      </p:sp>
    </p:spTree>
    <p:extLst>
      <p:ext uri="{BB962C8B-B14F-4D97-AF65-F5344CB8AC3E}">
        <p14:creationId xmlns:p14="http://schemas.microsoft.com/office/powerpoint/2010/main" val="20101607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2DEEB39-6905-2A4C-A514-F32CAB29EF98}" type="datetimeFigureOut">
              <a:rPr lang="en-US" smtClean="0"/>
              <a:t>2/18/23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DEEB39-6905-2A4C-A514-F32CAB29EF98}" type="datetimeFigureOut">
              <a:rPr lang="en-US" smtClean="0"/>
              <a:t>2/18/23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DEEB39-6905-2A4C-A514-F32CAB29EF98}" type="datetimeFigureOut">
              <a:rPr lang="en-US" smtClean="0"/>
              <a:t>2/18/23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DEEB39-6905-2A4C-A514-F32CAB29EF98}" type="datetimeFigureOut">
              <a:rPr lang="en-US" smtClean="0"/>
              <a:t>2/18/23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DEEB39-6905-2A4C-A514-F32CAB29EF98}" type="datetimeFigureOut">
              <a:rPr lang="en-US" smtClean="0"/>
              <a:t>2/18/23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2DEEB39-6905-2A4C-A514-F32CAB29EF98}" type="datetimeFigureOut">
              <a:rPr lang="en-US" smtClean="0"/>
              <a:t>2/18/23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2DEEB39-6905-2A4C-A514-F32CAB29EF98}" type="datetimeFigureOut">
              <a:rPr lang="en-US" smtClean="0"/>
              <a:t>2/18/23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2DEEB39-6905-2A4C-A514-F32CAB29EF98}" type="datetimeFigureOut">
              <a:rPr lang="en-US" smtClean="0"/>
              <a:t>2/18/23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DEEB39-6905-2A4C-A514-F32CAB29EF98}" type="datetimeFigureOut">
              <a:rPr lang="en-US" smtClean="0"/>
              <a:t>2/18/23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2DEEB39-6905-2A4C-A514-F32CAB29EF98}" type="datetimeFigureOut">
              <a:rPr lang="en-US" smtClean="0"/>
              <a:t>2/18/23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2DEEB39-6905-2A4C-A514-F32CAB29EF98}" type="datetimeFigureOut">
              <a:rPr lang="en-US" smtClean="0"/>
              <a:t>2/18/23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82DEEB39-6905-2A4C-A514-F32CAB29EF98}" type="datetimeFigureOut">
              <a:rPr lang="en-US" smtClean="0"/>
              <a:t>2/18/23</a:t>
            </a:fld>
            <a:endParaRPr lang="en-US"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3D5689CC-2951-A242-B0E2-3BABB9B5A26F}" type="slidenum">
              <a:rPr lang="en-US" smtClean="0"/>
              <a:t>‹#›</a:t>
            </a:fld>
            <a:endParaRPr lang="en-US" dirty="0"/>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customXml" Target="../ink/ink2.xml"/><Relationship Id="rId4" Type="http://schemas.openxmlformats.org/officeDocument/2006/relationships/image" Target="../media/image4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203200" y="279400"/>
            <a:ext cx="8737600" cy="4572000"/>
          </a:xfrm>
          <a:prstGeom prst="rect">
            <a:avLst/>
          </a:prstGeom>
        </p:spPr>
      </p:pic>
      <p:graphicFrame>
        <p:nvGraphicFramePr>
          <p:cNvPr id="3" name="Object 2"/>
          <p:cNvGraphicFramePr>
            <a:graphicFrameLocks noChangeAspect="1"/>
          </p:cNvGraphicFramePr>
          <p:nvPr>
            <p:extLst>
              <p:ext uri="{D42A27DB-BD31-4B8C-83A1-F6EECF244321}">
                <p14:modId xmlns:p14="http://schemas.microsoft.com/office/powerpoint/2010/main" val="4048293761"/>
              </p:ext>
            </p:extLst>
          </p:nvPr>
        </p:nvGraphicFramePr>
        <p:xfrm>
          <a:off x="32649" y="-6350"/>
          <a:ext cx="9078702" cy="5143500"/>
        </p:xfrm>
        <a:graphic>
          <a:graphicData uri="http://schemas.openxmlformats.org/presentationml/2006/ole">
            <mc:AlternateContent xmlns:mc="http://schemas.openxmlformats.org/markup-compatibility/2006">
              <mc:Choice xmlns:v="urn:schemas-microsoft-com:vml" Requires="v">
                <p:oleObj name="Document" r:id="rId3" imgW="5486400" imgH="3238500" progId="Word.Document.12">
                  <p:embed/>
                </p:oleObj>
              </mc:Choice>
              <mc:Fallback>
                <p:oleObj name="Document" r:id="rId3" imgW="5486400" imgH="3238500" progId="Word.Document.12">
                  <p:embed/>
                  <p:pic>
                    <p:nvPicPr>
                      <p:cNvPr id="3" name="Object 2"/>
                      <p:cNvPicPr/>
                      <p:nvPr/>
                    </p:nvPicPr>
                    <p:blipFill>
                      <a:blip r:embed="rId4"/>
                      <a:stretch>
                        <a:fillRect/>
                      </a:stretch>
                    </p:blipFill>
                    <p:spPr>
                      <a:xfrm>
                        <a:off x="32649" y="-6350"/>
                        <a:ext cx="9078702" cy="5143500"/>
                      </a:xfrm>
                      <a:prstGeom prst="rect">
                        <a:avLst/>
                      </a:prstGeom>
                    </p:spPr>
                  </p:pic>
                </p:oleObj>
              </mc:Fallback>
            </mc:AlternateContent>
          </a:graphicData>
        </a:graphic>
      </p:graphicFrame>
      <p:sp>
        <p:nvSpPr>
          <p:cNvPr id="4" name="TextBox 3">
            <a:extLst>
              <a:ext uri="{FF2B5EF4-FFF2-40B4-BE49-F238E27FC236}">
                <a16:creationId xmlns:a16="http://schemas.microsoft.com/office/drawing/2014/main" id="{C0041F47-826B-DA46-95D3-454B8FEAD7B0}"/>
              </a:ext>
            </a:extLst>
          </p:cNvPr>
          <p:cNvSpPr txBox="1"/>
          <p:nvPr/>
        </p:nvSpPr>
        <p:spPr>
          <a:xfrm>
            <a:off x="2886075" y="4572000"/>
            <a:ext cx="3500438" cy="565150"/>
          </a:xfrm>
          <a:prstGeom prst="rect">
            <a:avLst/>
          </a:prstGeom>
          <a:solidFill>
            <a:schemeClr val="tx1"/>
          </a:solidFill>
        </p:spPr>
        <p:txBody>
          <a:bodyPr wrap="square" rtlCol="0">
            <a:spAutoFit/>
          </a:bodyPr>
          <a:lstStyle/>
          <a:p>
            <a:endParaRPr lang="en-US" dirty="0"/>
          </a:p>
        </p:txBody>
      </p:sp>
    </p:spTree>
    <p:extLst>
      <p:ext uri="{BB962C8B-B14F-4D97-AF65-F5344CB8AC3E}">
        <p14:creationId xmlns:p14="http://schemas.microsoft.com/office/powerpoint/2010/main" val="10227770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66A0E22-2E5D-79DD-444A-1A367DD9B177}"/>
              </a:ext>
            </a:extLst>
          </p:cNvPr>
          <p:cNvSpPr txBox="1"/>
          <p:nvPr/>
        </p:nvSpPr>
        <p:spPr>
          <a:xfrm>
            <a:off x="360218" y="346364"/>
            <a:ext cx="8437418" cy="4524315"/>
          </a:xfrm>
          <a:prstGeom prst="rect">
            <a:avLst/>
          </a:prstGeom>
          <a:noFill/>
        </p:spPr>
        <p:txBody>
          <a:bodyPr wrap="square">
            <a:spAutoFit/>
          </a:bodyPr>
          <a:lstStyle/>
          <a:p>
            <a:r>
              <a:rPr lang="en-US" sz="3600" dirty="0">
                <a:effectLst/>
                <a:latin typeface="Arial" panose="020B0604020202020204" pitchFamily="34" charset="0"/>
                <a:ea typeface="Times New Roman" panose="02020603050405020304" pitchFamily="18" charset="0"/>
              </a:rPr>
              <a:t>Luke 15:6-7 And when he comes home, he calls together his friends and his neighbors, saying to them, ‘Rejoice with me, for I have found my sheep that was lost.’</a:t>
            </a:r>
            <a:r>
              <a:rPr lang="en-US" sz="3600" dirty="0">
                <a:effectLst/>
              </a:rPr>
              <a:t>  Just so, I tell you, there will be more joy in heaven over one sinner who repents than over ninety-nine righteous persons who need no repentance. </a:t>
            </a:r>
            <a:endParaRPr lang="en-US" sz="3600" dirty="0"/>
          </a:p>
        </p:txBody>
      </p:sp>
    </p:spTree>
    <p:extLst>
      <p:ext uri="{BB962C8B-B14F-4D97-AF65-F5344CB8AC3E}">
        <p14:creationId xmlns:p14="http://schemas.microsoft.com/office/powerpoint/2010/main" val="11534486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DB4DD54-3BDB-7EDC-8760-7C8141C9932F}"/>
              </a:ext>
            </a:extLst>
          </p:cNvPr>
          <p:cNvSpPr txBox="1"/>
          <p:nvPr/>
        </p:nvSpPr>
        <p:spPr>
          <a:xfrm>
            <a:off x="360218" y="415636"/>
            <a:ext cx="8492837" cy="4247317"/>
          </a:xfrm>
          <a:prstGeom prst="rect">
            <a:avLst/>
          </a:prstGeom>
          <a:noFill/>
        </p:spPr>
        <p:txBody>
          <a:bodyPr wrap="square">
            <a:spAutoFit/>
          </a:bodyPr>
          <a:lstStyle/>
          <a:p>
            <a:r>
              <a:rPr lang="en-US" sz="5400" b="1" dirty="0">
                <a:effectLst/>
                <a:ea typeface="Times New Roman" panose="02020603050405020304" pitchFamily="18" charset="0"/>
              </a:rPr>
              <a:t>Luke 15:32</a:t>
            </a:r>
            <a:r>
              <a:rPr lang="en-US" sz="5400" dirty="0">
                <a:effectLst/>
                <a:ea typeface="Times New Roman" panose="02020603050405020304" pitchFamily="18" charset="0"/>
              </a:rPr>
              <a:t> </a:t>
            </a:r>
          </a:p>
          <a:p>
            <a:r>
              <a:rPr lang="en-US" sz="5400" dirty="0">
                <a:effectLst/>
                <a:ea typeface="Times New Roman" panose="02020603050405020304" pitchFamily="18" charset="0"/>
              </a:rPr>
              <a:t>It was fitting to celebrate and be glad, for this your brother </a:t>
            </a:r>
          </a:p>
          <a:p>
            <a:r>
              <a:rPr lang="en-US" sz="5400" dirty="0">
                <a:effectLst/>
                <a:ea typeface="Times New Roman" panose="02020603050405020304" pitchFamily="18" charset="0"/>
              </a:rPr>
              <a:t>was dead, and is alive; he was lost, and is found</a:t>
            </a:r>
            <a:r>
              <a:rPr lang="en-US" sz="5400" dirty="0">
                <a:effectLst/>
              </a:rPr>
              <a:t> </a:t>
            </a:r>
            <a:endParaRPr lang="en-US" sz="5400" dirty="0"/>
          </a:p>
        </p:txBody>
      </p:sp>
    </p:spTree>
    <p:extLst>
      <p:ext uri="{BB962C8B-B14F-4D97-AF65-F5344CB8AC3E}">
        <p14:creationId xmlns:p14="http://schemas.microsoft.com/office/powerpoint/2010/main" val="23298747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D3EEABF-F832-8996-86D0-3D2023B42026}"/>
              </a:ext>
            </a:extLst>
          </p:cNvPr>
          <p:cNvSpPr txBox="1"/>
          <p:nvPr/>
        </p:nvSpPr>
        <p:spPr>
          <a:xfrm>
            <a:off x="263236" y="360218"/>
            <a:ext cx="8631381" cy="4247317"/>
          </a:xfrm>
          <a:prstGeom prst="rect">
            <a:avLst/>
          </a:prstGeom>
          <a:noFill/>
        </p:spPr>
        <p:txBody>
          <a:bodyPr wrap="square">
            <a:spAutoFit/>
          </a:bodyPr>
          <a:lstStyle/>
          <a:p>
            <a:pPr marL="0" marR="0">
              <a:spcBef>
                <a:spcPts val="0"/>
              </a:spcBef>
              <a:spcAft>
                <a:spcPts val="0"/>
              </a:spcAft>
            </a:pPr>
            <a:r>
              <a:rPr lang="en-US" sz="5400" b="1" dirty="0">
                <a:effectLst/>
                <a:ea typeface="Times New Roman" panose="02020603050405020304" pitchFamily="18" charset="0"/>
              </a:rPr>
              <a:t>Romans 5:1 </a:t>
            </a:r>
          </a:p>
          <a:p>
            <a:pPr marL="0" marR="0">
              <a:spcBef>
                <a:spcPts val="0"/>
              </a:spcBef>
              <a:spcAft>
                <a:spcPts val="0"/>
              </a:spcAft>
            </a:pPr>
            <a:r>
              <a:rPr lang="en-US" sz="5400" dirty="0">
                <a:effectLst/>
                <a:ea typeface="Times New Roman" panose="02020603050405020304" pitchFamily="18" charset="0"/>
              </a:rPr>
              <a:t>Therefore, since we have been justified by faith, we</a:t>
            </a:r>
            <a:r>
              <a:rPr lang="en-US" sz="5400" baseline="30000" dirty="0">
                <a:effectLst/>
                <a:ea typeface="Times New Roman" panose="02020603050405020304" pitchFamily="18" charset="0"/>
              </a:rPr>
              <a:t> </a:t>
            </a:r>
            <a:r>
              <a:rPr lang="en-US" sz="5400" dirty="0">
                <a:effectLst/>
                <a:ea typeface="Times New Roman" panose="02020603050405020304" pitchFamily="18" charset="0"/>
              </a:rPr>
              <a:t>have peace with God through our Lord Jesus Christ.</a:t>
            </a:r>
          </a:p>
        </p:txBody>
      </p:sp>
    </p:spTree>
    <p:extLst>
      <p:ext uri="{BB962C8B-B14F-4D97-AF65-F5344CB8AC3E}">
        <p14:creationId xmlns:p14="http://schemas.microsoft.com/office/powerpoint/2010/main" val="24080533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A986BF7-9DAD-0D6E-0073-180796E45A0C}"/>
              </a:ext>
            </a:extLst>
          </p:cNvPr>
          <p:cNvSpPr txBox="1"/>
          <p:nvPr/>
        </p:nvSpPr>
        <p:spPr>
          <a:xfrm>
            <a:off x="332509" y="332509"/>
            <a:ext cx="8368146" cy="4154984"/>
          </a:xfrm>
          <a:prstGeom prst="rect">
            <a:avLst/>
          </a:prstGeom>
          <a:noFill/>
        </p:spPr>
        <p:txBody>
          <a:bodyPr wrap="square">
            <a:spAutoFit/>
          </a:bodyPr>
          <a:lstStyle/>
          <a:p>
            <a:pPr marL="0" marR="0"/>
            <a:r>
              <a:rPr lang="en-US" sz="4400" b="1" dirty="0">
                <a:effectLst/>
                <a:ea typeface="Times New Roman" panose="02020603050405020304" pitchFamily="18" charset="0"/>
              </a:rPr>
              <a:t>Joel 2:13</a:t>
            </a:r>
            <a:r>
              <a:rPr lang="en-US" sz="4400" dirty="0">
                <a:effectLst/>
                <a:ea typeface="Times New Roman" panose="02020603050405020304" pitchFamily="18" charset="0"/>
              </a:rPr>
              <a:t> and rend your hearts and not your garments. ”Return to the Lord your God, for he is gracious and merciful, slow to anger, and abounding in steadfast love; and he relents over disaster.</a:t>
            </a:r>
          </a:p>
        </p:txBody>
      </p:sp>
    </p:spTree>
    <p:extLst>
      <p:ext uri="{BB962C8B-B14F-4D97-AF65-F5344CB8AC3E}">
        <p14:creationId xmlns:p14="http://schemas.microsoft.com/office/powerpoint/2010/main" val="36972123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E03AC8F-0923-C1C5-1218-10BAF560A780}"/>
              </a:ext>
            </a:extLst>
          </p:cNvPr>
          <p:cNvSpPr txBox="1"/>
          <p:nvPr/>
        </p:nvSpPr>
        <p:spPr>
          <a:xfrm>
            <a:off x="235527" y="346364"/>
            <a:ext cx="8700655" cy="3785652"/>
          </a:xfrm>
          <a:prstGeom prst="rect">
            <a:avLst/>
          </a:prstGeom>
          <a:noFill/>
        </p:spPr>
        <p:txBody>
          <a:bodyPr wrap="square">
            <a:spAutoFit/>
          </a:bodyPr>
          <a:lstStyle/>
          <a:p>
            <a:r>
              <a:rPr lang="en-US" sz="4800" b="1" dirty="0">
                <a:effectLst/>
                <a:ea typeface="Times New Roman" panose="02020603050405020304" pitchFamily="18" charset="0"/>
              </a:rPr>
              <a:t>1Timothy 1:12</a:t>
            </a:r>
            <a:r>
              <a:rPr lang="en-US" sz="4800" dirty="0">
                <a:effectLst/>
                <a:ea typeface="Times New Roman" panose="02020603050405020304" pitchFamily="18" charset="0"/>
              </a:rPr>
              <a:t> </a:t>
            </a:r>
          </a:p>
          <a:p>
            <a:r>
              <a:rPr lang="en-US" sz="4800" dirty="0">
                <a:effectLst/>
                <a:ea typeface="Times New Roman" panose="02020603050405020304" pitchFamily="18" charset="0"/>
              </a:rPr>
              <a:t>I thank him </a:t>
            </a:r>
            <a:r>
              <a:rPr lang="en-US" sz="4800" dirty="0">
                <a:effectLst/>
              </a:rPr>
              <a:t>who has given me strength, Christ Jesus our Lord, because he judged me faithful, </a:t>
            </a:r>
          </a:p>
          <a:p>
            <a:r>
              <a:rPr lang="en-US" sz="4800" dirty="0">
                <a:effectLst/>
              </a:rPr>
              <a:t>appointing me to his service. </a:t>
            </a:r>
            <a:endParaRPr lang="en-US" sz="4800" dirty="0"/>
          </a:p>
        </p:txBody>
      </p:sp>
    </p:spTree>
    <p:extLst>
      <p:ext uri="{BB962C8B-B14F-4D97-AF65-F5344CB8AC3E}">
        <p14:creationId xmlns:p14="http://schemas.microsoft.com/office/powerpoint/2010/main" val="4069085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23B5CF7-7C0A-89EB-1E65-7179BB49B376}"/>
              </a:ext>
            </a:extLst>
          </p:cNvPr>
          <p:cNvSpPr txBox="1"/>
          <p:nvPr/>
        </p:nvSpPr>
        <p:spPr>
          <a:xfrm>
            <a:off x="374072" y="346363"/>
            <a:ext cx="8298873" cy="4247317"/>
          </a:xfrm>
          <a:prstGeom prst="rect">
            <a:avLst/>
          </a:prstGeom>
          <a:noFill/>
        </p:spPr>
        <p:txBody>
          <a:bodyPr wrap="square">
            <a:spAutoFit/>
          </a:bodyPr>
          <a:lstStyle/>
          <a:p>
            <a:pPr marL="0" marR="0">
              <a:spcBef>
                <a:spcPts val="0"/>
              </a:spcBef>
              <a:spcAft>
                <a:spcPts val="0"/>
              </a:spcAft>
            </a:pPr>
            <a:r>
              <a:rPr lang="en-US" sz="5400" b="1" dirty="0">
                <a:effectLst/>
                <a:ea typeface="Times New Roman" panose="02020603050405020304" pitchFamily="18" charset="0"/>
              </a:rPr>
              <a:t>Numbers 12:3</a:t>
            </a:r>
            <a:r>
              <a:rPr lang="en-US" sz="5400" dirty="0">
                <a:effectLst/>
                <a:ea typeface="Times New Roman" panose="02020603050405020304" pitchFamily="18" charset="0"/>
              </a:rPr>
              <a:t> </a:t>
            </a:r>
          </a:p>
          <a:p>
            <a:pPr marL="0" marR="0">
              <a:spcBef>
                <a:spcPts val="0"/>
              </a:spcBef>
              <a:spcAft>
                <a:spcPts val="0"/>
              </a:spcAft>
            </a:pPr>
            <a:r>
              <a:rPr lang="en-US" sz="5400" dirty="0">
                <a:effectLst/>
                <a:ea typeface="Times New Roman" panose="02020603050405020304" pitchFamily="18" charset="0"/>
              </a:rPr>
              <a:t>Now the man Moses was very meek, more than all people who were on the face of the earth.</a:t>
            </a:r>
          </a:p>
        </p:txBody>
      </p:sp>
    </p:spTree>
    <p:extLst>
      <p:ext uri="{BB962C8B-B14F-4D97-AF65-F5344CB8AC3E}">
        <p14:creationId xmlns:p14="http://schemas.microsoft.com/office/powerpoint/2010/main" val="35014381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52AFF51-52B3-E0B5-A69D-CFA3A1246E52}"/>
              </a:ext>
            </a:extLst>
          </p:cNvPr>
          <p:cNvSpPr txBox="1"/>
          <p:nvPr/>
        </p:nvSpPr>
        <p:spPr>
          <a:xfrm>
            <a:off x="498763" y="346364"/>
            <a:ext cx="8174181" cy="3785652"/>
          </a:xfrm>
          <a:prstGeom prst="rect">
            <a:avLst/>
          </a:prstGeom>
          <a:noFill/>
        </p:spPr>
        <p:txBody>
          <a:bodyPr wrap="square">
            <a:spAutoFit/>
          </a:bodyPr>
          <a:lstStyle/>
          <a:p>
            <a:pPr marL="0" marR="0">
              <a:spcBef>
                <a:spcPts val="0"/>
              </a:spcBef>
              <a:spcAft>
                <a:spcPts val="0"/>
              </a:spcAft>
            </a:pPr>
            <a:r>
              <a:rPr lang="en-US" sz="4800" b="1" dirty="0">
                <a:effectLst/>
                <a:ea typeface="Times New Roman" panose="02020603050405020304" pitchFamily="18" charset="0"/>
              </a:rPr>
              <a:t>Galatians 6:1</a:t>
            </a:r>
          </a:p>
          <a:p>
            <a:pPr marL="0" marR="0">
              <a:spcBef>
                <a:spcPts val="0"/>
              </a:spcBef>
              <a:spcAft>
                <a:spcPts val="0"/>
              </a:spcAft>
            </a:pPr>
            <a:r>
              <a:rPr lang="en-US" sz="4800" dirty="0">
                <a:effectLst/>
                <a:ea typeface="Times New Roman" panose="02020603050405020304" pitchFamily="18" charset="0"/>
              </a:rPr>
              <a:t> Brothers, if anyone is caught in any transgression, you who are spiritual should restore him in a spirit of gentleness. </a:t>
            </a:r>
          </a:p>
        </p:txBody>
      </p:sp>
    </p:spTree>
    <p:extLst>
      <p:ext uri="{BB962C8B-B14F-4D97-AF65-F5344CB8AC3E}">
        <p14:creationId xmlns:p14="http://schemas.microsoft.com/office/powerpoint/2010/main" val="36983752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9DA6619-BA14-4E19-F507-A9A24CA06C7D}"/>
              </a:ext>
            </a:extLst>
          </p:cNvPr>
          <p:cNvSpPr txBox="1"/>
          <p:nvPr/>
        </p:nvSpPr>
        <p:spPr>
          <a:xfrm>
            <a:off x="387927" y="332509"/>
            <a:ext cx="8368146" cy="4832092"/>
          </a:xfrm>
          <a:prstGeom prst="rect">
            <a:avLst/>
          </a:prstGeom>
          <a:noFill/>
        </p:spPr>
        <p:txBody>
          <a:bodyPr wrap="square">
            <a:spAutoFit/>
          </a:bodyPr>
          <a:lstStyle/>
          <a:p>
            <a:pPr marL="0" marR="0">
              <a:spcBef>
                <a:spcPts val="0"/>
              </a:spcBef>
              <a:spcAft>
                <a:spcPts val="0"/>
              </a:spcAft>
            </a:pPr>
            <a:r>
              <a:rPr lang="en-US" sz="4400" b="1" dirty="0">
                <a:effectLst/>
                <a:ea typeface="Times New Roman" panose="02020603050405020304" pitchFamily="18" charset="0"/>
              </a:rPr>
              <a:t>1Peter 3:15</a:t>
            </a:r>
            <a:r>
              <a:rPr lang="en-US" sz="4400" b="1" baseline="30000" dirty="0">
                <a:effectLst/>
                <a:ea typeface="Times New Roman" panose="02020603050405020304" pitchFamily="18" charset="0"/>
              </a:rPr>
              <a:t>  </a:t>
            </a:r>
            <a:r>
              <a:rPr lang="en-US" sz="4400" dirty="0">
                <a:effectLst/>
                <a:ea typeface="Times New Roman" panose="02020603050405020304" pitchFamily="18" charset="0"/>
              </a:rPr>
              <a:t>but in your hearts honor Christ the Lord as holy, </a:t>
            </a:r>
          </a:p>
          <a:p>
            <a:pPr marL="0" marR="0">
              <a:spcBef>
                <a:spcPts val="0"/>
              </a:spcBef>
              <a:spcAft>
                <a:spcPts val="0"/>
              </a:spcAft>
            </a:pPr>
            <a:r>
              <a:rPr lang="en-US" sz="4400" dirty="0">
                <a:effectLst/>
                <a:ea typeface="Times New Roman" panose="02020603050405020304" pitchFamily="18" charset="0"/>
              </a:rPr>
              <a:t>always being prepared to make a defense to anyone who asks you for a reason for the hope that is in you; yet do it with gentleness and respect</a:t>
            </a:r>
          </a:p>
        </p:txBody>
      </p:sp>
    </p:spTree>
    <p:extLst>
      <p:ext uri="{BB962C8B-B14F-4D97-AF65-F5344CB8AC3E}">
        <p14:creationId xmlns:p14="http://schemas.microsoft.com/office/powerpoint/2010/main" val="26001357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0B1CE02-6918-C0A1-0249-3421AB7BAB73}"/>
              </a:ext>
            </a:extLst>
          </p:cNvPr>
          <p:cNvSpPr txBox="1"/>
          <p:nvPr/>
        </p:nvSpPr>
        <p:spPr>
          <a:xfrm>
            <a:off x="443345" y="401782"/>
            <a:ext cx="8243455" cy="4524315"/>
          </a:xfrm>
          <a:prstGeom prst="rect">
            <a:avLst/>
          </a:prstGeom>
          <a:noFill/>
        </p:spPr>
        <p:txBody>
          <a:bodyPr wrap="square">
            <a:spAutoFit/>
          </a:bodyPr>
          <a:lstStyle/>
          <a:p>
            <a:pPr marL="0" marR="0"/>
            <a:r>
              <a:rPr lang="en-US" sz="4800" b="1" dirty="0">
                <a:effectLst/>
                <a:ea typeface="Times New Roman" panose="02020603050405020304" pitchFamily="18" charset="0"/>
              </a:rPr>
              <a:t>Galatians 5:24-25</a:t>
            </a:r>
            <a:r>
              <a:rPr lang="en-US" sz="4800" b="1" baseline="30000" dirty="0">
                <a:effectLst/>
                <a:ea typeface="Times New Roman" panose="02020603050405020304" pitchFamily="18" charset="0"/>
              </a:rPr>
              <a:t> </a:t>
            </a:r>
            <a:r>
              <a:rPr lang="en-US" sz="4800" dirty="0">
                <a:effectLst/>
                <a:ea typeface="Times New Roman" panose="02020603050405020304" pitchFamily="18" charset="0"/>
              </a:rPr>
              <a:t>And those who belong to Christ Jesus have crucified the flesh with its </a:t>
            </a:r>
          </a:p>
          <a:p>
            <a:pPr marL="0" marR="0"/>
            <a:r>
              <a:rPr lang="en-US" sz="4800" dirty="0">
                <a:effectLst/>
                <a:ea typeface="Times New Roman" panose="02020603050405020304" pitchFamily="18" charset="0"/>
              </a:rPr>
              <a:t>passions and desires. </a:t>
            </a:r>
            <a:r>
              <a:rPr lang="en-US" sz="4800" b="1" baseline="30000" dirty="0">
                <a:effectLst/>
                <a:ea typeface="Times New Roman" panose="02020603050405020304" pitchFamily="18" charset="0"/>
              </a:rPr>
              <a:t> </a:t>
            </a:r>
            <a:r>
              <a:rPr lang="en-US" sz="4800" dirty="0">
                <a:effectLst/>
                <a:ea typeface="Times New Roman" panose="02020603050405020304" pitchFamily="18" charset="0"/>
              </a:rPr>
              <a:t>If we live by the Spirit, let us also keep in step with the Spirit. </a:t>
            </a:r>
          </a:p>
        </p:txBody>
      </p:sp>
    </p:spTree>
    <p:extLst>
      <p:ext uri="{BB962C8B-B14F-4D97-AF65-F5344CB8AC3E}">
        <p14:creationId xmlns:p14="http://schemas.microsoft.com/office/powerpoint/2010/main" val="34181491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7AF3C89-0731-9995-B458-A523CBE54AC8}"/>
              </a:ext>
            </a:extLst>
          </p:cNvPr>
          <p:cNvSpPr txBox="1"/>
          <p:nvPr/>
        </p:nvSpPr>
        <p:spPr>
          <a:xfrm>
            <a:off x="318655" y="332509"/>
            <a:ext cx="8451272" cy="3939540"/>
          </a:xfrm>
          <a:prstGeom prst="rect">
            <a:avLst/>
          </a:prstGeom>
          <a:noFill/>
        </p:spPr>
        <p:txBody>
          <a:bodyPr wrap="square">
            <a:spAutoFit/>
          </a:bodyPr>
          <a:lstStyle/>
          <a:p>
            <a:pPr marL="0" marR="0"/>
            <a:r>
              <a:rPr lang="en-US" sz="5000" b="1" dirty="0">
                <a:effectLst/>
                <a:ea typeface="Times New Roman" panose="02020603050405020304" pitchFamily="18" charset="0"/>
              </a:rPr>
              <a:t>John 6:63</a:t>
            </a:r>
            <a:r>
              <a:rPr lang="en-US" sz="5000" dirty="0">
                <a:effectLst/>
                <a:ea typeface="Times New Roman" panose="02020603050405020304" pitchFamily="18" charset="0"/>
              </a:rPr>
              <a:t> </a:t>
            </a:r>
          </a:p>
          <a:p>
            <a:pPr marL="0" marR="0"/>
            <a:r>
              <a:rPr lang="en-US" sz="5000" dirty="0">
                <a:effectLst/>
                <a:ea typeface="Times New Roman" panose="02020603050405020304" pitchFamily="18" charset="0"/>
              </a:rPr>
              <a:t>It is the Spirit who gives life; the flesh is no help at all. The words that I have spoken to you are spirit and life.</a:t>
            </a:r>
          </a:p>
        </p:txBody>
      </p:sp>
    </p:spTree>
    <p:extLst>
      <p:ext uri="{BB962C8B-B14F-4D97-AF65-F5344CB8AC3E}">
        <p14:creationId xmlns:p14="http://schemas.microsoft.com/office/powerpoint/2010/main" val="1581727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sign on a brick wall&#10;&#10;Description automatically generated">
            <a:extLst>
              <a:ext uri="{FF2B5EF4-FFF2-40B4-BE49-F238E27FC236}">
                <a16:creationId xmlns:a16="http://schemas.microsoft.com/office/drawing/2014/main" id="{77417FCB-A69D-CBD7-4AAB-65D0B6728448}"/>
              </a:ext>
            </a:extLst>
          </p:cNvPr>
          <p:cNvPicPr>
            <a:picLocks noChangeAspect="1"/>
          </p:cNvPicPr>
          <p:nvPr/>
        </p:nvPicPr>
        <p:blipFill rotWithShape="1">
          <a:blip r:embed="rId2"/>
          <a:srcRect/>
          <a:stretch/>
        </p:blipFill>
        <p:spPr>
          <a:xfrm>
            <a:off x="20" y="10"/>
            <a:ext cx="9143980" cy="5143490"/>
          </a:xfrm>
          <a:prstGeom prst="rect">
            <a:avLst/>
          </a:prstGeom>
          <a:noFill/>
        </p:spPr>
      </p:pic>
    </p:spTree>
    <p:extLst>
      <p:ext uri="{BB962C8B-B14F-4D97-AF65-F5344CB8AC3E}">
        <p14:creationId xmlns:p14="http://schemas.microsoft.com/office/powerpoint/2010/main" val="11257494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sign on a brick wall&#10;&#10;Description automatically generated">
            <a:extLst>
              <a:ext uri="{FF2B5EF4-FFF2-40B4-BE49-F238E27FC236}">
                <a16:creationId xmlns:a16="http://schemas.microsoft.com/office/drawing/2014/main" id="{77417FCB-A69D-CBD7-4AAB-65D0B6728448}"/>
              </a:ext>
            </a:extLst>
          </p:cNvPr>
          <p:cNvPicPr>
            <a:picLocks noChangeAspect="1"/>
          </p:cNvPicPr>
          <p:nvPr/>
        </p:nvPicPr>
        <p:blipFill rotWithShape="1">
          <a:blip r:embed="rId2"/>
          <a:srcRect/>
          <a:stretch/>
        </p:blipFill>
        <p:spPr>
          <a:xfrm>
            <a:off x="20" y="10"/>
            <a:ext cx="9143980" cy="5143490"/>
          </a:xfrm>
          <a:prstGeom prst="rect">
            <a:avLst/>
          </a:prstGeom>
          <a:noFill/>
        </p:spPr>
      </p:pic>
    </p:spTree>
    <p:extLst>
      <p:ext uri="{BB962C8B-B14F-4D97-AF65-F5344CB8AC3E}">
        <p14:creationId xmlns:p14="http://schemas.microsoft.com/office/powerpoint/2010/main" val="37503531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203200" y="279400"/>
            <a:ext cx="8737600" cy="4572000"/>
          </a:xfrm>
          <a:prstGeom prst="rect">
            <a:avLst/>
          </a:prstGeom>
        </p:spPr>
      </p:pic>
      <p:graphicFrame>
        <p:nvGraphicFramePr>
          <p:cNvPr id="3" name="Object 2"/>
          <p:cNvGraphicFramePr>
            <a:graphicFrameLocks noChangeAspect="1"/>
          </p:cNvGraphicFramePr>
          <p:nvPr/>
        </p:nvGraphicFramePr>
        <p:xfrm>
          <a:off x="32649" y="-6350"/>
          <a:ext cx="9078702" cy="5143500"/>
        </p:xfrm>
        <a:graphic>
          <a:graphicData uri="http://schemas.openxmlformats.org/presentationml/2006/ole">
            <mc:AlternateContent xmlns:mc="http://schemas.openxmlformats.org/markup-compatibility/2006">
              <mc:Choice xmlns:v="urn:schemas-microsoft-com:vml" Requires="v">
                <p:oleObj name="Document" r:id="rId3" imgW="5486400" imgH="3238500" progId="Word.Document.12">
                  <p:embed/>
                </p:oleObj>
              </mc:Choice>
              <mc:Fallback>
                <p:oleObj name="Document" r:id="rId3" imgW="5486400" imgH="3238500" progId="Word.Document.12">
                  <p:embed/>
                  <p:pic>
                    <p:nvPicPr>
                      <p:cNvPr id="3" name="Object 2"/>
                      <p:cNvPicPr/>
                      <p:nvPr/>
                    </p:nvPicPr>
                    <p:blipFill>
                      <a:blip r:embed="rId4"/>
                      <a:stretch>
                        <a:fillRect/>
                      </a:stretch>
                    </p:blipFill>
                    <p:spPr>
                      <a:xfrm>
                        <a:off x="32649" y="-6350"/>
                        <a:ext cx="9078702" cy="5143500"/>
                      </a:xfrm>
                      <a:prstGeom prst="rect">
                        <a:avLst/>
                      </a:prstGeom>
                    </p:spPr>
                  </p:pic>
                </p:oleObj>
              </mc:Fallback>
            </mc:AlternateContent>
          </a:graphicData>
        </a:graphic>
      </p:graphicFrame>
      <p:sp>
        <p:nvSpPr>
          <p:cNvPr id="4" name="TextBox 3">
            <a:extLst>
              <a:ext uri="{FF2B5EF4-FFF2-40B4-BE49-F238E27FC236}">
                <a16:creationId xmlns:a16="http://schemas.microsoft.com/office/drawing/2014/main" id="{C0041F47-826B-DA46-95D3-454B8FEAD7B0}"/>
              </a:ext>
            </a:extLst>
          </p:cNvPr>
          <p:cNvSpPr txBox="1"/>
          <p:nvPr/>
        </p:nvSpPr>
        <p:spPr>
          <a:xfrm>
            <a:off x="2886075" y="4572000"/>
            <a:ext cx="3500438" cy="565150"/>
          </a:xfrm>
          <a:prstGeom prst="rect">
            <a:avLst/>
          </a:prstGeom>
          <a:solidFill>
            <a:schemeClr val="tx1"/>
          </a:solidFill>
        </p:spPr>
        <p:txBody>
          <a:bodyPr wrap="square" rtlCol="0">
            <a:spAutoFit/>
          </a:bodyPr>
          <a:lstStyle/>
          <a:p>
            <a:endParaRPr lang="en-US" dirty="0"/>
          </a:p>
        </p:txBody>
      </p:sp>
    </p:spTree>
    <p:extLst>
      <p:ext uri="{BB962C8B-B14F-4D97-AF65-F5344CB8AC3E}">
        <p14:creationId xmlns:p14="http://schemas.microsoft.com/office/powerpoint/2010/main" val="4101824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E61914E-8328-3F12-87A9-CF8D4E2752D3}"/>
              </a:ext>
            </a:extLst>
          </p:cNvPr>
          <p:cNvSpPr txBox="1"/>
          <p:nvPr/>
        </p:nvSpPr>
        <p:spPr>
          <a:xfrm>
            <a:off x="152399" y="207819"/>
            <a:ext cx="8811491" cy="4647426"/>
          </a:xfrm>
          <a:prstGeom prst="rect">
            <a:avLst/>
          </a:prstGeom>
          <a:noFill/>
        </p:spPr>
        <p:txBody>
          <a:bodyPr wrap="square">
            <a:spAutoFit/>
          </a:bodyPr>
          <a:lstStyle/>
          <a:p>
            <a:pPr marL="0" marR="0"/>
            <a:r>
              <a:rPr lang="en-US" sz="3700" dirty="0">
                <a:effectLst/>
                <a:ea typeface="Times New Roman" panose="02020603050405020304" pitchFamily="18" charset="0"/>
              </a:rPr>
              <a:t>Galatians 5:19-21 Now the works of the flesh are evident: sexual immorality, impurity, sensuality,</a:t>
            </a:r>
            <a:r>
              <a:rPr lang="en-US" sz="3700" b="1" baseline="30000" dirty="0">
                <a:effectLst/>
                <a:ea typeface="Times New Roman" panose="02020603050405020304" pitchFamily="18" charset="0"/>
              </a:rPr>
              <a:t> </a:t>
            </a:r>
            <a:r>
              <a:rPr lang="en-US" sz="3700" dirty="0">
                <a:effectLst/>
                <a:ea typeface="Times New Roman" panose="02020603050405020304" pitchFamily="18" charset="0"/>
              </a:rPr>
              <a:t>idolatry, sorcery, enmity, strife, jealousy, fits of anger, rivalries, dissensions,</a:t>
            </a:r>
            <a:r>
              <a:rPr lang="en-US" sz="3700" dirty="0">
                <a:ea typeface="Times New Roman" panose="02020603050405020304" pitchFamily="18" charset="0"/>
              </a:rPr>
              <a:t> </a:t>
            </a:r>
            <a:r>
              <a:rPr lang="en-US" sz="3700" dirty="0">
                <a:effectLst/>
                <a:ea typeface="Times New Roman" panose="02020603050405020304" pitchFamily="18" charset="0"/>
              </a:rPr>
              <a:t>divisions, envy,</a:t>
            </a:r>
            <a:r>
              <a:rPr lang="en-US" sz="3700" b="1" baseline="30000" dirty="0">
                <a:ea typeface="Times New Roman" panose="02020603050405020304" pitchFamily="18" charset="0"/>
              </a:rPr>
              <a:t> </a:t>
            </a:r>
            <a:r>
              <a:rPr lang="en-US" sz="3700" dirty="0">
                <a:effectLst/>
                <a:ea typeface="Times New Roman" panose="02020603050405020304" pitchFamily="18" charset="0"/>
              </a:rPr>
              <a:t>drunkenness, orgies, and things like these. I warn you, as I warned you before, that those who do  such things will not inherit the kingdom of God. </a:t>
            </a:r>
          </a:p>
        </p:txBody>
      </p:sp>
    </p:spTree>
    <p:extLst>
      <p:ext uri="{BB962C8B-B14F-4D97-AF65-F5344CB8AC3E}">
        <p14:creationId xmlns:p14="http://schemas.microsoft.com/office/powerpoint/2010/main" val="1590695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4312B94C-1239-4C7C-F161-560F0E10A54B}"/>
              </a:ext>
            </a:extLst>
          </p:cNvPr>
          <p:cNvSpPr txBox="1"/>
          <p:nvPr/>
        </p:nvSpPr>
        <p:spPr>
          <a:xfrm>
            <a:off x="-19" y="5143490"/>
            <a:ext cx="9143999" cy="385249"/>
          </a:xfrm>
          <a:prstGeom prst="rect">
            <a:avLst/>
          </a:prstGeom>
          <a:solidFill>
            <a:schemeClr val="bg1"/>
          </a:solidFill>
        </p:spPr>
        <p:txBody>
          <a:bodyPr wrap="square" rtlCol="0">
            <a:spAutoFit/>
          </a:bodyPr>
          <a:lstStyle/>
          <a:p>
            <a:endParaRPr lang="en-US" dirty="0"/>
          </a:p>
        </p:txBody>
      </p:sp>
      <mc:AlternateContent xmlns:mc="http://schemas.openxmlformats.org/markup-compatibility/2006" xmlns:p14="http://schemas.microsoft.com/office/powerpoint/2010/main">
        <mc:Choice Requires="p14">
          <p:contentPart p14:bwMode="auto" r:id="rId3">
            <p14:nvContentPartPr>
              <p14:cNvPr id="2" name="Ink 1">
                <a:extLst>
                  <a:ext uri="{FF2B5EF4-FFF2-40B4-BE49-F238E27FC236}">
                    <a16:creationId xmlns:a16="http://schemas.microsoft.com/office/drawing/2014/main" id="{5B1F3C05-EA04-87EB-05AB-E4004CF9D5B1}"/>
                  </a:ext>
                </a:extLst>
              </p14:cNvPr>
              <p14:cNvContentPartPr/>
              <p14:nvPr/>
            </p14:nvContentPartPr>
            <p14:xfrm>
              <a:off x="4985006" y="1322554"/>
              <a:ext cx="23400" cy="27720"/>
            </p14:xfrm>
          </p:contentPart>
        </mc:Choice>
        <mc:Fallback xmlns="">
          <p:pic>
            <p:nvPicPr>
              <p:cNvPr id="2" name="Ink 1">
                <a:extLst>
                  <a:ext uri="{FF2B5EF4-FFF2-40B4-BE49-F238E27FC236}">
                    <a16:creationId xmlns:a16="http://schemas.microsoft.com/office/drawing/2014/main" id="{5B1F3C05-EA04-87EB-05AB-E4004CF9D5B1}"/>
                  </a:ext>
                </a:extLst>
              </p:cNvPr>
              <p:cNvPicPr/>
              <p:nvPr/>
            </p:nvPicPr>
            <p:blipFill>
              <a:blip r:embed="rId4"/>
              <a:stretch>
                <a:fillRect/>
              </a:stretch>
            </p:blipFill>
            <p:spPr>
              <a:xfrm>
                <a:off x="4976366" y="1313554"/>
                <a:ext cx="41040" cy="4536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3" name="Ink 2">
                <a:extLst>
                  <a:ext uri="{FF2B5EF4-FFF2-40B4-BE49-F238E27FC236}">
                    <a16:creationId xmlns:a16="http://schemas.microsoft.com/office/drawing/2014/main" id="{EC329211-EB08-CECE-340D-23C02705C71B}"/>
                  </a:ext>
                </a:extLst>
              </p14:cNvPr>
              <p14:cNvContentPartPr/>
              <p14:nvPr/>
            </p14:nvContentPartPr>
            <p14:xfrm>
              <a:off x="5679086" y="1403914"/>
              <a:ext cx="7560" cy="4680"/>
            </p14:xfrm>
          </p:contentPart>
        </mc:Choice>
        <mc:Fallback xmlns="">
          <p:pic>
            <p:nvPicPr>
              <p:cNvPr id="3" name="Ink 2">
                <a:extLst>
                  <a:ext uri="{FF2B5EF4-FFF2-40B4-BE49-F238E27FC236}">
                    <a16:creationId xmlns:a16="http://schemas.microsoft.com/office/drawing/2014/main" id="{EC329211-EB08-CECE-340D-23C02705C71B}"/>
                  </a:ext>
                </a:extLst>
              </p:cNvPr>
              <p:cNvPicPr/>
              <p:nvPr/>
            </p:nvPicPr>
            <p:blipFill>
              <a:blip r:embed="rId6"/>
              <a:stretch>
                <a:fillRect/>
              </a:stretch>
            </p:blipFill>
            <p:spPr>
              <a:xfrm>
                <a:off x="5670446" y="1394914"/>
                <a:ext cx="25200" cy="22320"/>
              </a:xfrm>
              <a:prstGeom prst="rect">
                <a:avLst/>
              </a:prstGeom>
            </p:spPr>
          </p:pic>
        </mc:Fallback>
      </mc:AlternateContent>
      <p:sp>
        <p:nvSpPr>
          <p:cNvPr id="6" name="TextBox 5">
            <a:extLst>
              <a:ext uri="{FF2B5EF4-FFF2-40B4-BE49-F238E27FC236}">
                <a16:creationId xmlns:a16="http://schemas.microsoft.com/office/drawing/2014/main" id="{E10B92A6-1081-64AC-0CA6-4AE68B431056}"/>
              </a:ext>
            </a:extLst>
          </p:cNvPr>
          <p:cNvSpPr txBox="1"/>
          <p:nvPr/>
        </p:nvSpPr>
        <p:spPr>
          <a:xfrm>
            <a:off x="273617" y="186481"/>
            <a:ext cx="8596766" cy="4893647"/>
          </a:xfrm>
          <a:prstGeom prst="rect">
            <a:avLst/>
          </a:prstGeom>
          <a:noFill/>
        </p:spPr>
        <p:txBody>
          <a:bodyPr wrap="square">
            <a:spAutoFit/>
          </a:bodyPr>
          <a:lstStyle/>
          <a:p>
            <a:r>
              <a:rPr lang="en-US" sz="3800" dirty="0">
                <a:effectLst/>
                <a:ea typeface="Times New Roman" panose="02020603050405020304" pitchFamily="18" charset="0"/>
              </a:rPr>
              <a:t>1John 3:5-9 </a:t>
            </a:r>
            <a:r>
              <a:rPr lang="en-US" sz="3900" dirty="0">
                <a:effectLst/>
                <a:ea typeface="Times New Roman" panose="02020603050405020304" pitchFamily="18" charset="0"/>
              </a:rPr>
              <a:t>You know that he appeared in order to take away sins, and in him there is no sin. </a:t>
            </a:r>
            <a:r>
              <a:rPr lang="en-US" sz="3900" b="1" baseline="30000" dirty="0">
                <a:effectLst/>
                <a:ea typeface="Times New Roman" panose="02020603050405020304" pitchFamily="18" charset="0"/>
              </a:rPr>
              <a:t>6 </a:t>
            </a:r>
            <a:r>
              <a:rPr lang="en-US" sz="3900" dirty="0">
                <a:effectLst/>
                <a:ea typeface="Times New Roman" panose="02020603050405020304" pitchFamily="18" charset="0"/>
              </a:rPr>
              <a:t>No one who abides in him keeps on sinning; no one who keeps on sinning has either seen him or known him. </a:t>
            </a:r>
            <a:r>
              <a:rPr lang="en-US" sz="3900" b="1" baseline="30000" dirty="0">
                <a:effectLst/>
                <a:ea typeface="Times New Roman" panose="02020603050405020304" pitchFamily="18" charset="0"/>
              </a:rPr>
              <a:t>7 </a:t>
            </a:r>
            <a:r>
              <a:rPr lang="en-US" sz="3900" dirty="0">
                <a:effectLst/>
                <a:ea typeface="Times New Roman" panose="02020603050405020304" pitchFamily="18" charset="0"/>
              </a:rPr>
              <a:t>Little children, let no one deceive you. Whoever practices righteousness is righteous, as he is righteous. ……..</a:t>
            </a:r>
            <a:r>
              <a:rPr lang="en-US" sz="3900" dirty="0">
                <a:effectLst/>
              </a:rPr>
              <a:t> </a:t>
            </a:r>
            <a:endParaRPr lang="en-US" sz="3900" dirty="0"/>
          </a:p>
        </p:txBody>
      </p:sp>
    </p:spTree>
    <p:extLst>
      <p:ext uri="{BB962C8B-B14F-4D97-AF65-F5344CB8AC3E}">
        <p14:creationId xmlns:p14="http://schemas.microsoft.com/office/powerpoint/2010/main" val="2887852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D4DA681-29FD-789D-1E73-1E1C539E6B43}"/>
              </a:ext>
            </a:extLst>
          </p:cNvPr>
          <p:cNvSpPr txBox="1"/>
          <p:nvPr/>
        </p:nvSpPr>
        <p:spPr>
          <a:xfrm>
            <a:off x="193963" y="180109"/>
            <a:ext cx="8714509" cy="4770537"/>
          </a:xfrm>
          <a:prstGeom prst="rect">
            <a:avLst/>
          </a:prstGeom>
          <a:noFill/>
        </p:spPr>
        <p:txBody>
          <a:bodyPr wrap="square">
            <a:spAutoFit/>
          </a:bodyPr>
          <a:lstStyle/>
          <a:p>
            <a:r>
              <a:rPr lang="en-US" sz="3800" dirty="0">
                <a:effectLst/>
                <a:ea typeface="Times New Roman" panose="02020603050405020304" pitchFamily="18" charset="0"/>
              </a:rPr>
              <a:t>…….. Whoever makes a practice of sinning is of the devil, for the devil has been sinning from the beginning. The reason the Son of God appeared was to destroy the works of the devil. </a:t>
            </a:r>
            <a:r>
              <a:rPr lang="en-US" sz="3800" b="1" baseline="30000" dirty="0">
                <a:effectLst/>
                <a:ea typeface="Times New Roman" panose="02020603050405020304" pitchFamily="18" charset="0"/>
              </a:rPr>
              <a:t>9 </a:t>
            </a:r>
            <a:r>
              <a:rPr lang="en-US" sz="3800" dirty="0">
                <a:effectLst/>
                <a:ea typeface="Times New Roman" panose="02020603050405020304" pitchFamily="18" charset="0"/>
              </a:rPr>
              <a:t>No one born of God makes a practice of sinning, for God's</a:t>
            </a:r>
            <a:r>
              <a:rPr lang="en-US" sz="3800" baseline="30000" dirty="0">
                <a:effectLst/>
                <a:ea typeface="Times New Roman" panose="02020603050405020304" pitchFamily="18" charset="0"/>
              </a:rPr>
              <a:t>]</a:t>
            </a:r>
            <a:r>
              <a:rPr lang="en-US" sz="3800" dirty="0">
                <a:effectLst/>
                <a:ea typeface="Times New Roman" panose="02020603050405020304" pitchFamily="18" charset="0"/>
              </a:rPr>
              <a:t> seed abides in him; and he cannot keep on sinning, because he has been born of God.</a:t>
            </a:r>
            <a:r>
              <a:rPr lang="en-US" sz="3800" dirty="0">
                <a:effectLst/>
              </a:rPr>
              <a:t> </a:t>
            </a:r>
            <a:endParaRPr lang="en-US" sz="3800" dirty="0"/>
          </a:p>
        </p:txBody>
      </p:sp>
    </p:spTree>
    <p:extLst>
      <p:ext uri="{BB962C8B-B14F-4D97-AF65-F5344CB8AC3E}">
        <p14:creationId xmlns:p14="http://schemas.microsoft.com/office/powerpoint/2010/main" val="3573139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8159D1F8-26D3-857B-2F2B-6AE4A2B20671}"/>
              </a:ext>
            </a:extLst>
          </p:cNvPr>
          <p:cNvSpPr txBox="1"/>
          <p:nvPr/>
        </p:nvSpPr>
        <p:spPr>
          <a:xfrm>
            <a:off x="374073" y="304800"/>
            <a:ext cx="8437418" cy="4616648"/>
          </a:xfrm>
          <a:prstGeom prst="rect">
            <a:avLst/>
          </a:prstGeom>
          <a:noFill/>
        </p:spPr>
        <p:txBody>
          <a:bodyPr wrap="square">
            <a:spAutoFit/>
          </a:bodyPr>
          <a:lstStyle/>
          <a:p>
            <a:r>
              <a:rPr lang="en-US" sz="4200" dirty="0">
                <a:effectLst/>
                <a:ea typeface="Times New Roman" panose="02020603050405020304" pitchFamily="18" charset="0"/>
              </a:rPr>
              <a:t>Hebrews 10:24-27 </a:t>
            </a:r>
          </a:p>
          <a:p>
            <a:r>
              <a:rPr lang="en-US" sz="4200" dirty="0">
                <a:effectLst/>
                <a:ea typeface="Times New Roman" panose="02020603050405020304" pitchFamily="18" charset="0"/>
              </a:rPr>
              <a:t>And let us consider how to stir up one another to love and good works,  not neglecting to meet together, as is the habit of some, but encouraging one another, and all the more as you see the Day drawing near.</a:t>
            </a:r>
            <a:r>
              <a:rPr lang="en-US" sz="4200" dirty="0">
                <a:effectLst/>
              </a:rPr>
              <a:t> ……..</a:t>
            </a:r>
            <a:endParaRPr lang="en-US" sz="4200" dirty="0"/>
          </a:p>
        </p:txBody>
      </p:sp>
    </p:spTree>
    <p:extLst>
      <p:ext uri="{BB962C8B-B14F-4D97-AF65-F5344CB8AC3E}">
        <p14:creationId xmlns:p14="http://schemas.microsoft.com/office/powerpoint/2010/main" val="952897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75DCB7E-D8C2-855B-DB14-77030C43D607}"/>
              </a:ext>
            </a:extLst>
          </p:cNvPr>
          <p:cNvSpPr txBox="1"/>
          <p:nvPr/>
        </p:nvSpPr>
        <p:spPr>
          <a:xfrm>
            <a:off x="207819" y="346364"/>
            <a:ext cx="8672946" cy="4616648"/>
          </a:xfrm>
          <a:prstGeom prst="rect">
            <a:avLst/>
          </a:prstGeom>
          <a:noFill/>
        </p:spPr>
        <p:txBody>
          <a:bodyPr wrap="square">
            <a:spAutoFit/>
          </a:bodyPr>
          <a:lstStyle/>
          <a:p>
            <a:pPr marL="0" marR="0"/>
            <a:r>
              <a:rPr lang="en-US" sz="4200" dirty="0">
                <a:effectLst/>
                <a:ea typeface="Times New Roman" panose="02020603050405020304" pitchFamily="18" charset="0"/>
              </a:rPr>
              <a:t>……. For if we go on sinning</a:t>
            </a:r>
          </a:p>
          <a:p>
            <a:pPr marL="0" marR="0"/>
            <a:r>
              <a:rPr lang="en-US" sz="4200" dirty="0">
                <a:effectLst/>
                <a:ea typeface="Times New Roman" panose="02020603050405020304" pitchFamily="18" charset="0"/>
              </a:rPr>
              <a:t>deliberately after receiving the knowledge of the truth, there no longer remains a sacrifice for sins, </a:t>
            </a:r>
          </a:p>
          <a:p>
            <a:pPr marL="0" marR="0"/>
            <a:r>
              <a:rPr lang="en-US" sz="4200" b="1" baseline="30000" dirty="0">
                <a:effectLst/>
                <a:ea typeface="Times New Roman" panose="02020603050405020304" pitchFamily="18" charset="0"/>
              </a:rPr>
              <a:t> </a:t>
            </a:r>
            <a:r>
              <a:rPr lang="en-US" sz="4200" dirty="0">
                <a:effectLst/>
                <a:ea typeface="Times New Roman" panose="02020603050405020304" pitchFamily="18" charset="0"/>
              </a:rPr>
              <a:t>but a fearful expectation of judgment, and a fury of fire that will consume the adversaries.</a:t>
            </a:r>
          </a:p>
        </p:txBody>
      </p:sp>
    </p:spTree>
    <p:extLst>
      <p:ext uri="{BB962C8B-B14F-4D97-AF65-F5344CB8AC3E}">
        <p14:creationId xmlns:p14="http://schemas.microsoft.com/office/powerpoint/2010/main" val="562859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34C5431-4A65-E3C1-1041-281D4C0DB776}"/>
              </a:ext>
            </a:extLst>
          </p:cNvPr>
          <p:cNvSpPr txBox="1"/>
          <p:nvPr/>
        </p:nvSpPr>
        <p:spPr>
          <a:xfrm>
            <a:off x="2286000" y="1422222"/>
            <a:ext cx="4572000" cy="2308324"/>
          </a:xfrm>
          <a:prstGeom prst="rect">
            <a:avLst/>
          </a:prstGeom>
          <a:noFill/>
        </p:spPr>
        <p:txBody>
          <a:bodyPr wrap="square">
            <a:spAutoFit/>
          </a:bodyPr>
          <a:lstStyle/>
          <a:p>
            <a:r>
              <a:rPr lang="en-US" sz="1800" b="1" spc="15" dirty="0">
                <a:solidFill>
                  <a:srgbClr val="000000"/>
                </a:solidFill>
                <a:effectLst/>
                <a:latin typeface="Arial" panose="020B0604020202020204" pitchFamily="34" charset="0"/>
                <a:ea typeface="Calibri" panose="020F0502020204030204" pitchFamily="34" charset="0"/>
              </a:rPr>
              <a:t>Ephesians 1:18-21</a:t>
            </a:r>
            <a:r>
              <a:rPr lang="en-US" sz="1800" spc="15" dirty="0">
                <a:solidFill>
                  <a:srgbClr val="000000"/>
                </a:solidFill>
                <a:effectLst/>
                <a:latin typeface="Arial" panose="020B0604020202020204" pitchFamily="34" charset="0"/>
                <a:ea typeface="Calibri" panose="020F0502020204030204" pitchFamily="34" charset="0"/>
              </a:rPr>
              <a:t> </a:t>
            </a:r>
            <a:r>
              <a:rPr lang="en-US" sz="1800" dirty="0">
                <a:solidFill>
                  <a:srgbClr val="000000"/>
                </a:solidFill>
                <a:effectLst/>
                <a:latin typeface="Arial" panose="020B0604020202020204" pitchFamily="34" charset="0"/>
                <a:ea typeface="Calibri" panose="020F0502020204030204" pitchFamily="34" charset="0"/>
              </a:rPr>
              <a:t>having the eyes of your hearts enlightened, that you may know what is the hope to which he has called you, what are the riches of his glorious inheritance in the saints, </a:t>
            </a:r>
            <a:r>
              <a:rPr lang="en-US" sz="1800" b="1" baseline="30000" dirty="0">
                <a:solidFill>
                  <a:srgbClr val="000000"/>
                </a:solidFill>
                <a:effectLst/>
                <a:latin typeface="Arial" panose="020B0604020202020204" pitchFamily="34" charset="0"/>
                <a:ea typeface="Calibri" panose="020F0502020204030204" pitchFamily="34" charset="0"/>
              </a:rPr>
              <a:t>19 </a:t>
            </a:r>
            <a:r>
              <a:rPr lang="en-US" sz="1800" dirty="0">
                <a:solidFill>
                  <a:srgbClr val="000000"/>
                </a:solidFill>
                <a:effectLst/>
                <a:latin typeface="Arial" panose="020B0604020202020204" pitchFamily="34" charset="0"/>
                <a:ea typeface="Calibri" panose="020F0502020204030204" pitchFamily="34" charset="0"/>
              </a:rPr>
              <a:t>and what is the immeasurable greatness of his power toward us who believe, according to the working of his great might </a:t>
            </a:r>
            <a:r>
              <a:rPr lang="en-US" dirty="0">
                <a:effectLst/>
              </a:rPr>
              <a:t> </a:t>
            </a:r>
            <a:endParaRPr lang="en-US" dirty="0"/>
          </a:p>
        </p:txBody>
      </p:sp>
      <p:sp>
        <p:nvSpPr>
          <p:cNvPr id="4" name="TextBox 3">
            <a:extLst>
              <a:ext uri="{FF2B5EF4-FFF2-40B4-BE49-F238E27FC236}">
                <a16:creationId xmlns:a16="http://schemas.microsoft.com/office/drawing/2014/main" id="{0F557EB2-A614-D0E9-1338-E47E097C1F5B}"/>
              </a:ext>
            </a:extLst>
          </p:cNvPr>
          <p:cNvSpPr txBox="1"/>
          <p:nvPr/>
        </p:nvSpPr>
        <p:spPr>
          <a:xfrm>
            <a:off x="249382" y="360219"/>
            <a:ext cx="8700654" cy="4431983"/>
          </a:xfrm>
          <a:prstGeom prst="rect">
            <a:avLst/>
          </a:prstGeom>
          <a:noFill/>
        </p:spPr>
        <p:txBody>
          <a:bodyPr wrap="square">
            <a:spAutoFit/>
          </a:bodyPr>
          <a:lstStyle/>
          <a:p>
            <a:pPr marL="0" marR="0"/>
            <a:r>
              <a:rPr lang="en-US" sz="4700" b="1" dirty="0">
                <a:effectLst/>
                <a:ea typeface="Times New Roman" panose="02020603050405020304" pitchFamily="18" charset="0"/>
              </a:rPr>
              <a:t>Galatians 5:22-23 </a:t>
            </a:r>
          </a:p>
          <a:p>
            <a:pPr marL="0" marR="0"/>
            <a:r>
              <a:rPr lang="en-US" sz="4700" dirty="0">
                <a:effectLst/>
                <a:ea typeface="Times New Roman" panose="02020603050405020304" pitchFamily="18" charset="0"/>
              </a:rPr>
              <a:t>But the fruit of the Spirit is love, joy, peace, patience, kindness, goodness, faithfulness,</a:t>
            </a:r>
            <a:r>
              <a:rPr lang="en-US" sz="4700" b="1" dirty="0">
                <a:effectLst/>
                <a:ea typeface="Times New Roman" panose="02020603050405020304" pitchFamily="18" charset="0"/>
              </a:rPr>
              <a:t> </a:t>
            </a:r>
            <a:r>
              <a:rPr lang="en-US" sz="4700" dirty="0">
                <a:effectLst/>
                <a:ea typeface="Times New Roman" panose="02020603050405020304" pitchFamily="18" charset="0"/>
              </a:rPr>
              <a:t>gentleness, self-control; against such things there is no law.                                    </a:t>
            </a:r>
          </a:p>
        </p:txBody>
      </p:sp>
    </p:spTree>
    <p:extLst>
      <p:ext uri="{BB962C8B-B14F-4D97-AF65-F5344CB8AC3E}">
        <p14:creationId xmlns:p14="http://schemas.microsoft.com/office/powerpoint/2010/main" val="3698298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7A5849F-94A0-1548-1608-BCA747BB6FA2}"/>
              </a:ext>
            </a:extLst>
          </p:cNvPr>
          <p:cNvSpPr txBox="1"/>
          <p:nvPr/>
        </p:nvSpPr>
        <p:spPr>
          <a:xfrm>
            <a:off x="263236" y="193964"/>
            <a:ext cx="8617528" cy="5078313"/>
          </a:xfrm>
          <a:prstGeom prst="rect">
            <a:avLst/>
          </a:prstGeom>
          <a:noFill/>
        </p:spPr>
        <p:txBody>
          <a:bodyPr wrap="square">
            <a:spAutoFit/>
          </a:bodyPr>
          <a:lstStyle/>
          <a:p>
            <a:pPr marL="0" marR="0" fontAlgn="base">
              <a:spcBef>
                <a:spcPts val="0"/>
              </a:spcBef>
              <a:spcAft>
                <a:spcPts val="0"/>
              </a:spcAft>
            </a:pPr>
            <a:r>
              <a:rPr lang="en-US" sz="3600" b="1" dirty="0">
                <a:effectLst/>
                <a:ea typeface="Times New Roman" panose="02020603050405020304" pitchFamily="18" charset="0"/>
              </a:rPr>
              <a:t>1John 4:8 </a:t>
            </a:r>
            <a:r>
              <a:rPr lang="en-US" sz="3600" dirty="0">
                <a:effectLst/>
                <a:ea typeface="Times New Roman" panose="02020603050405020304" pitchFamily="18" charset="0"/>
              </a:rPr>
              <a:t>Anyone who does not love does not know God, because God is love.</a:t>
            </a:r>
          </a:p>
          <a:p>
            <a:pPr marL="0" marR="0" fontAlgn="base">
              <a:spcBef>
                <a:spcPts val="0"/>
              </a:spcBef>
              <a:spcAft>
                <a:spcPts val="0"/>
              </a:spcAft>
            </a:pPr>
            <a:r>
              <a:rPr lang="en-US" sz="3600" dirty="0">
                <a:effectLst/>
                <a:ea typeface="Times New Roman" panose="02020603050405020304" pitchFamily="18" charset="0"/>
              </a:rPr>
              <a:t> </a:t>
            </a:r>
          </a:p>
          <a:p>
            <a:pPr marL="0" marR="0" fontAlgn="base">
              <a:spcBef>
                <a:spcPts val="0"/>
              </a:spcBef>
              <a:spcAft>
                <a:spcPts val="0"/>
              </a:spcAft>
            </a:pPr>
            <a:r>
              <a:rPr lang="en-US" sz="3600" b="1" dirty="0">
                <a:effectLst/>
                <a:ea typeface="Times New Roman" panose="02020603050405020304" pitchFamily="18" charset="0"/>
              </a:rPr>
              <a:t>Romans 5:8 </a:t>
            </a:r>
            <a:r>
              <a:rPr lang="en-US" sz="3600" dirty="0">
                <a:effectLst/>
                <a:ea typeface="Times New Roman" panose="02020603050405020304" pitchFamily="18" charset="0"/>
              </a:rPr>
              <a:t>God shows his love for us in that while we were still sinners, Christ died for us.</a:t>
            </a:r>
          </a:p>
          <a:p>
            <a:pPr marL="0" marR="0" fontAlgn="base">
              <a:spcBef>
                <a:spcPts val="0"/>
              </a:spcBef>
              <a:spcAft>
                <a:spcPts val="0"/>
              </a:spcAft>
            </a:pPr>
            <a:r>
              <a:rPr lang="en-US" sz="3600" dirty="0">
                <a:effectLst/>
                <a:ea typeface="Times New Roman" panose="02020603050405020304" pitchFamily="18" charset="0"/>
              </a:rPr>
              <a:t> </a:t>
            </a:r>
          </a:p>
          <a:p>
            <a:pPr marL="0" marR="0" fontAlgn="base">
              <a:spcBef>
                <a:spcPts val="0"/>
              </a:spcBef>
              <a:spcAft>
                <a:spcPts val="0"/>
              </a:spcAft>
            </a:pPr>
            <a:r>
              <a:rPr lang="en-US" sz="3600" b="1" dirty="0">
                <a:effectLst/>
                <a:ea typeface="Times New Roman" panose="02020603050405020304" pitchFamily="18" charset="0"/>
              </a:rPr>
              <a:t>John 13:35 </a:t>
            </a:r>
            <a:r>
              <a:rPr lang="en-US" sz="3600" dirty="0">
                <a:effectLst/>
                <a:ea typeface="Times New Roman" panose="02020603050405020304" pitchFamily="18" charset="0"/>
              </a:rPr>
              <a:t>By this all people will know that you are my disciples, if you have love for one another.”</a:t>
            </a:r>
          </a:p>
        </p:txBody>
      </p:sp>
    </p:spTree>
    <p:extLst>
      <p:ext uri="{BB962C8B-B14F-4D97-AF65-F5344CB8AC3E}">
        <p14:creationId xmlns:p14="http://schemas.microsoft.com/office/powerpoint/2010/main" val="2322423675"/>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58976</TotalTime>
  <Words>812</Words>
  <Application>Microsoft Macintosh PowerPoint</Application>
  <PresentationFormat>On-screen Show (16:9)</PresentationFormat>
  <Paragraphs>37</Paragraphs>
  <Slides>21</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5" baseType="lpstr">
      <vt:lpstr>Arial</vt:lpstr>
      <vt:lpstr>Calibri</vt:lpstr>
      <vt:lpstr>Black</vt:lpstr>
      <vt:lpstr>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J. Olla</dc:creator>
  <cp:lastModifiedBy>Michelle Olla</cp:lastModifiedBy>
  <cp:revision>991</cp:revision>
  <dcterms:created xsi:type="dcterms:W3CDTF">2016-08-27T22:55:59Z</dcterms:created>
  <dcterms:modified xsi:type="dcterms:W3CDTF">2023-02-19T01:05:45Z</dcterms:modified>
</cp:coreProperties>
</file>