
<file path=[Content_Types].xml><?xml version="1.0" encoding="utf-8"?>
<Types xmlns="http://schemas.openxmlformats.org/package/2006/content-types">
  <Default Extension="docx" ContentType="application/vnd.openxmlformats-officedocument.wordprocessingml.document"/>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6"/>
  </p:notesMasterIdLst>
  <p:sldIdLst>
    <p:sldId id="376" r:id="rId2"/>
    <p:sldId id="397" r:id="rId3"/>
    <p:sldId id="398" r:id="rId4"/>
    <p:sldId id="354" r:id="rId5"/>
    <p:sldId id="469" r:id="rId6"/>
    <p:sldId id="380" r:id="rId7"/>
    <p:sldId id="429" r:id="rId8"/>
    <p:sldId id="345" r:id="rId9"/>
    <p:sldId id="445" r:id="rId10"/>
    <p:sldId id="335" r:id="rId11"/>
    <p:sldId id="430" r:id="rId12"/>
    <p:sldId id="431" r:id="rId13"/>
    <p:sldId id="432" r:id="rId14"/>
    <p:sldId id="433" r:id="rId15"/>
    <p:sldId id="435" r:id="rId16"/>
    <p:sldId id="434" r:id="rId17"/>
    <p:sldId id="483" r:id="rId18"/>
    <p:sldId id="484" r:id="rId19"/>
    <p:sldId id="486" r:id="rId20"/>
    <p:sldId id="485" r:id="rId21"/>
    <p:sldId id="487" r:id="rId22"/>
    <p:sldId id="490" r:id="rId23"/>
    <p:sldId id="491" r:id="rId24"/>
    <p:sldId id="261" r:id="rId2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0081"/>
    <a:srgbClr val="F3EAA1"/>
    <a:srgbClr val="360537"/>
    <a:srgbClr val="25060F"/>
    <a:srgbClr val="430544"/>
    <a:srgbClr val="4C064E"/>
    <a:srgbClr val="68005C"/>
    <a:srgbClr val="A70503"/>
    <a:srgbClr val="452303"/>
    <a:srgbClr val="E0690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4405" autoAdjust="0"/>
    <p:restoredTop sz="94602" autoAdjust="0"/>
  </p:normalViewPr>
  <p:slideViewPr>
    <p:cSldViewPr snapToGrid="0" snapToObjects="1">
      <p:cViewPr varScale="1">
        <p:scale>
          <a:sx n="81" d="100"/>
          <a:sy n="81" d="100"/>
        </p:scale>
        <p:origin x="184" y="136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12/18/21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2DEEB39-6905-2A4C-A514-F32CAB29EF98}" type="datetimeFigureOut">
              <a:rPr lang="en-US" smtClean="0"/>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2DEEB39-6905-2A4C-A514-F32CAB29EF98}" type="datetimeFigureOut">
              <a:rPr lang="en-US" smtClean="0"/>
              <a:t>12/18/21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DEEB39-6905-2A4C-A514-F32CAB29EF98}" type="datetimeFigureOut">
              <a:rPr lang="en-US" smtClean="0"/>
              <a:t>12/18/21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DEEB39-6905-2A4C-A514-F32CAB29EF98}" type="datetimeFigureOut">
              <a:rPr lang="en-US" smtClean="0"/>
              <a:t>12/18/21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12/18/21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12/18/21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12/18/21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12/18/21</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package" Target="../embeddings/Microsoft_Word_Document.docx"/></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png"/><Relationship Id="rId4" Type="http://schemas.openxmlformats.org/officeDocument/2006/relationships/package" Target="../embeddings/Microsoft_Word_Document1.doc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58440400"/>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1029" name="Document" r:id="rId4" imgW="5486400" imgH="3238500" progId="Word.Document.12">
                  <p:embed/>
                </p:oleObj>
              </mc:Choice>
              <mc:Fallback>
                <p:oleObj name="Document" r:id="rId4" imgW="5486400" imgH="3238500" progId="Word.Document.12">
                  <p:embed/>
                  <p:pic>
                    <p:nvPicPr>
                      <p:cNvPr id="3" name="Object 2"/>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8E411A3-22D2-6941-8721-8F48C2175099}"/>
              </a:ext>
            </a:extLst>
          </p:cNvPr>
          <p:cNvSpPr txBox="1"/>
          <p:nvPr/>
        </p:nvSpPr>
        <p:spPr>
          <a:xfrm>
            <a:off x="220717" y="-61091"/>
            <a:ext cx="8686800" cy="5016758"/>
          </a:xfrm>
          <a:prstGeom prst="rect">
            <a:avLst/>
          </a:prstGeom>
          <a:noFill/>
        </p:spPr>
        <p:txBody>
          <a:bodyPr wrap="square">
            <a:spAutoFit/>
          </a:bodyPr>
          <a:lstStyle/>
          <a:p>
            <a:r>
              <a:rPr lang="en-US" sz="4000" b="1" dirty="0">
                <a:effectLst/>
                <a:ea typeface="Calibri" panose="020F0502020204030204" pitchFamily="34" charset="0"/>
              </a:rPr>
              <a:t>Acts 4:29-31</a:t>
            </a:r>
            <a:r>
              <a:rPr lang="en-US" sz="4000" b="1" baseline="30000" dirty="0">
                <a:effectLst/>
                <a:ea typeface="Times New Roman" panose="02020603050405020304" pitchFamily="18" charset="0"/>
              </a:rPr>
              <a:t> </a:t>
            </a:r>
          </a:p>
          <a:p>
            <a:r>
              <a:rPr lang="en-US" sz="4000" dirty="0">
                <a:effectLst/>
                <a:ea typeface="Times New Roman" panose="02020603050405020304" pitchFamily="18" charset="0"/>
              </a:rPr>
              <a:t>And now, Lord, look upon their threats and grant to your servants to continue to speak your word with all boldness, </a:t>
            </a:r>
          </a:p>
          <a:p>
            <a:r>
              <a:rPr lang="en-US" sz="4000" b="1" baseline="30000" dirty="0">
                <a:effectLst/>
                <a:ea typeface="Times New Roman" panose="02020603050405020304" pitchFamily="18" charset="0"/>
              </a:rPr>
              <a:t>30 </a:t>
            </a:r>
            <a:r>
              <a:rPr lang="en-US" sz="4000" dirty="0">
                <a:effectLst/>
                <a:ea typeface="Times New Roman" panose="02020603050405020304" pitchFamily="18" charset="0"/>
              </a:rPr>
              <a:t>while you stretch out your hand to heal, and signs and wonders are performed through the name of your holy servant Jesus.” </a:t>
            </a:r>
            <a:r>
              <a:rPr lang="en-US" sz="4000" dirty="0">
                <a:effectLst/>
              </a:rPr>
              <a:t> ……..</a:t>
            </a:r>
            <a:endParaRPr lang="en-US" sz="4000" dirty="0"/>
          </a:p>
        </p:txBody>
      </p:sp>
    </p:spTree>
    <p:extLst>
      <p:ext uri="{BB962C8B-B14F-4D97-AF65-F5344CB8AC3E}">
        <p14:creationId xmlns:p14="http://schemas.microsoft.com/office/powerpoint/2010/main" val="1861144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30811CD-B5DB-2743-9AD0-CC4DFC6FEA9F}"/>
              </a:ext>
            </a:extLst>
          </p:cNvPr>
          <p:cNvSpPr txBox="1"/>
          <p:nvPr/>
        </p:nvSpPr>
        <p:spPr>
          <a:xfrm>
            <a:off x="268013" y="252248"/>
            <a:ext cx="8576441" cy="4832092"/>
          </a:xfrm>
          <a:prstGeom prst="rect">
            <a:avLst/>
          </a:prstGeom>
          <a:noFill/>
        </p:spPr>
        <p:txBody>
          <a:bodyPr wrap="square">
            <a:spAutoFit/>
          </a:bodyPr>
          <a:lstStyle/>
          <a:p>
            <a:pPr marL="0" marR="0">
              <a:spcBef>
                <a:spcPts val="0"/>
              </a:spcBef>
              <a:spcAft>
                <a:spcPts val="0"/>
              </a:spcAft>
            </a:pPr>
            <a:r>
              <a:rPr lang="en-US" sz="4400" b="1" baseline="30000" dirty="0">
                <a:effectLst/>
                <a:ea typeface="Times New Roman" panose="02020603050405020304" pitchFamily="18" charset="0"/>
                <a:cs typeface="Times New Roman" panose="02020603050405020304" pitchFamily="18" charset="0"/>
              </a:rPr>
              <a:t>…… 31 </a:t>
            </a:r>
            <a:r>
              <a:rPr lang="en-US" sz="4400" dirty="0">
                <a:effectLst/>
                <a:ea typeface="Times New Roman" panose="02020603050405020304" pitchFamily="18" charset="0"/>
                <a:cs typeface="Times New Roman" panose="02020603050405020304" pitchFamily="18" charset="0"/>
              </a:rPr>
              <a:t>And when they had prayed, the place in which they were gathered together was shaken, and they were all filled with the Holy Spirit and   </a:t>
            </a:r>
          </a:p>
          <a:p>
            <a:pPr marL="0" marR="0">
              <a:spcBef>
                <a:spcPts val="0"/>
              </a:spcBef>
              <a:spcAft>
                <a:spcPts val="0"/>
              </a:spcAft>
            </a:pPr>
            <a:r>
              <a:rPr lang="en-US" sz="4400" dirty="0">
                <a:effectLst/>
                <a:ea typeface="Times New Roman" panose="02020603050405020304" pitchFamily="18" charset="0"/>
                <a:cs typeface="Times New Roman" panose="02020603050405020304" pitchFamily="18" charset="0"/>
              </a:rPr>
              <a:t>continued to speak the word of God with boldness.</a:t>
            </a:r>
            <a:endParaRPr lang="en-US" sz="4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4400"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383567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E4E83A-4EFA-F241-ABE4-AF5267A5152E}"/>
              </a:ext>
            </a:extLst>
          </p:cNvPr>
          <p:cNvSpPr txBox="1"/>
          <p:nvPr/>
        </p:nvSpPr>
        <p:spPr>
          <a:xfrm>
            <a:off x="378372" y="204953"/>
            <a:ext cx="8387256" cy="5816977"/>
          </a:xfrm>
          <a:prstGeom prst="rect">
            <a:avLst/>
          </a:prstGeom>
          <a:noFill/>
        </p:spPr>
        <p:txBody>
          <a:bodyPr wrap="square">
            <a:spAutoFit/>
          </a:bodyPr>
          <a:lstStyle/>
          <a:p>
            <a:pPr marL="0" marR="0">
              <a:spcBef>
                <a:spcPts val="0"/>
              </a:spcBef>
              <a:spcAft>
                <a:spcPts val="0"/>
              </a:spcAft>
            </a:pPr>
            <a:r>
              <a:rPr lang="en-US" sz="5400" b="1" dirty="0">
                <a:effectLst/>
                <a:ea typeface="Calibri" panose="020F0502020204030204" pitchFamily="34" charset="0"/>
                <a:cs typeface="Times New Roman" panose="02020603050405020304" pitchFamily="18" charset="0"/>
              </a:rPr>
              <a:t>James 1:5</a:t>
            </a:r>
            <a:r>
              <a:rPr lang="en-US" sz="5400" dirty="0">
                <a:effectLst/>
                <a:ea typeface="Calibri" panose="020F0502020204030204" pitchFamily="34" charset="0"/>
                <a:cs typeface="Times New Roman" panose="02020603050405020304" pitchFamily="18" charset="0"/>
              </a:rPr>
              <a:t> </a:t>
            </a:r>
          </a:p>
          <a:p>
            <a:pPr marL="0" marR="0">
              <a:spcBef>
                <a:spcPts val="0"/>
              </a:spcBef>
              <a:spcAft>
                <a:spcPts val="0"/>
              </a:spcAft>
            </a:pPr>
            <a:r>
              <a:rPr lang="en-US" sz="5400" dirty="0">
                <a:effectLst/>
                <a:ea typeface="Times New Roman" panose="02020603050405020304" pitchFamily="18" charset="0"/>
                <a:cs typeface="Times New Roman" panose="02020603050405020304" pitchFamily="18" charset="0"/>
              </a:rPr>
              <a:t>If any of you lacks wisdom, </a:t>
            </a:r>
          </a:p>
          <a:p>
            <a:pPr marL="0" marR="0">
              <a:spcBef>
                <a:spcPts val="0"/>
              </a:spcBef>
              <a:spcAft>
                <a:spcPts val="0"/>
              </a:spcAft>
            </a:pPr>
            <a:r>
              <a:rPr lang="en-US" sz="5400" dirty="0">
                <a:effectLst/>
                <a:ea typeface="Times New Roman" panose="02020603050405020304" pitchFamily="18" charset="0"/>
                <a:cs typeface="Times New Roman" panose="02020603050405020304" pitchFamily="18" charset="0"/>
              </a:rPr>
              <a:t>let him ask God, who gives generously to all without reproach, and it will be given him.</a:t>
            </a:r>
            <a:endParaRPr lang="en-US" sz="5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4800" dirty="0">
                <a:effectLst/>
                <a:ea typeface="Times New Roman" panose="02020603050405020304" pitchFamily="18" charset="0"/>
                <a:cs typeface="Times New Roman" panose="02020603050405020304" pitchFamily="18" charset="0"/>
              </a:rPr>
              <a:t> </a:t>
            </a:r>
            <a:endParaRPr lang="en-US" sz="4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9374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ECAD2A4-648A-EB4D-B681-A60689A5238F}"/>
              </a:ext>
            </a:extLst>
          </p:cNvPr>
          <p:cNvSpPr txBox="1"/>
          <p:nvPr/>
        </p:nvSpPr>
        <p:spPr>
          <a:xfrm>
            <a:off x="283779" y="331076"/>
            <a:ext cx="8403021" cy="4832092"/>
          </a:xfrm>
          <a:prstGeom prst="rect">
            <a:avLst/>
          </a:prstGeom>
          <a:noFill/>
        </p:spPr>
        <p:txBody>
          <a:bodyPr wrap="square">
            <a:spAutoFit/>
          </a:bodyPr>
          <a:lstStyle/>
          <a:p>
            <a:pPr marL="0" marR="0"/>
            <a:r>
              <a:rPr lang="en-US" sz="4400" b="1" dirty="0">
                <a:effectLst/>
                <a:ea typeface="Times New Roman" panose="02020603050405020304" pitchFamily="18" charset="0"/>
              </a:rPr>
              <a:t>Romans 12:2</a:t>
            </a:r>
            <a:r>
              <a:rPr lang="en-US" sz="4400" dirty="0">
                <a:effectLst/>
                <a:ea typeface="Times New Roman" panose="02020603050405020304" pitchFamily="18" charset="0"/>
              </a:rPr>
              <a:t> </a:t>
            </a:r>
          </a:p>
          <a:p>
            <a:pPr marL="0" marR="0"/>
            <a:r>
              <a:rPr lang="en-US" sz="4400" dirty="0">
                <a:effectLst/>
                <a:ea typeface="Times New Roman" panose="02020603050405020304" pitchFamily="18" charset="0"/>
              </a:rPr>
              <a:t>Do not be conformed to this world,</a:t>
            </a:r>
            <a:r>
              <a:rPr lang="en-US" sz="4400" baseline="30000" dirty="0">
                <a:ea typeface="Times New Roman" panose="02020603050405020304" pitchFamily="18" charset="0"/>
              </a:rPr>
              <a:t> </a:t>
            </a:r>
            <a:r>
              <a:rPr lang="en-US" sz="4400" dirty="0">
                <a:effectLst/>
                <a:ea typeface="Times New Roman" panose="02020603050405020304" pitchFamily="18" charset="0"/>
              </a:rPr>
              <a:t>but be transformed by the renewal of your mind, that by testing you may discern what is the will of God, what is good and acceptable and perfect.</a:t>
            </a:r>
          </a:p>
        </p:txBody>
      </p:sp>
    </p:spTree>
    <p:extLst>
      <p:ext uri="{BB962C8B-B14F-4D97-AF65-F5344CB8AC3E}">
        <p14:creationId xmlns:p14="http://schemas.microsoft.com/office/powerpoint/2010/main" val="2165799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39E63DE-A664-0A43-BB25-383BF888798A}"/>
              </a:ext>
            </a:extLst>
          </p:cNvPr>
          <p:cNvSpPr txBox="1"/>
          <p:nvPr/>
        </p:nvSpPr>
        <p:spPr>
          <a:xfrm>
            <a:off x="299545" y="252248"/>
            <a:ext cx="8576441" cy="4832092"/>
          </a:xfrm>
          <a:prstGeom prst="rect">
            <a:avLst/>
          </a:prstGeom>
          <a:noFill/>
        </p:spPr>
        <p:txBody>
          <a:bodyPr wrap="square">
            <a:spAutoFit/>
          </a:bodyPr>
          <a:lstStyle/>
          <a:p>
            <a:pPr marL="0" marR="0"/>
            <a:r>
              <a:rPr lang="en-US" sz="1800" b="1" kern="1800" dirty="0">
                <a:effectLst/>
                <a:latin typeface="Arial" panose="020B0604020202020204" pitchFamily="34" charset="0"/>
                <a:ea typeface="Times New Roman" panose="02020603050405020304" pitchFamily="18" charset="0"/>
              </a:rPr>
              <a:t> </a:t>
            </a:r>
            <a:r>
              <a:rPr lang="en-US" sz="4400" b="1" kern="1800" dirty="0">
                <a:effectLst/>
                <a:latin typeface="Arial" panose="020B0604020202020204" pitchFamily="34" charset="0"/>
                <a:ea typeface="Times New Roman" panose="02020603050405020304" pitchFamily="18" charset="0"/>
              </a:rPr>
              <a:t>2 Corinthians 10:3-4 </a:t>
            </a:r>
          </a:p>
          <a:p>
            <a:pPr marL="0" marR="0"/>
            <a:r>
              <a:rPr lang="en-US" sz="4400" dirty="0">
                <a:effectLst/>
                <a:latin typeface="Arial" panose="020B0604020202020204" pitchFamily="34" charset="0"/>
                <a:ea typeface="Times New Roman" panose="02020603050405020304" pitchFamily="18" charset="0"/>
              </a:rPr>
              <a:t>For though we walk in the flesh, we are not waging war according to the flesh.</a:t>
            </a:r>
            <a:r>
              <a:rPr lang="en-US" sz="4400" b="1" baseline="30000" dirty="0">
                <a:effectLst/>
                <a:latin typeface="Arial" panose="020B0604020202020204" pitchFamily="34" charset="0"/>
                <a:ea typeface="Times New Roman" panose="02020603050405020304" pitchFamily="18" charset="0"/>
              </a:rPr>
              <a:t>4 </a:t>
            </a:r>
            <a:r>
              <a:rPr lang="en-US" sz="4400" dirty="0">
                <a:effectLst/>
                <a:latin typeface="Arial" panose="020B0604020202020204" pitchFamily="34" charset="0"/>
                <a:ea typeface="Times New Roman" panose="02020603050405020304" pitchFamily="18" charset="0"/>
              </a:rPr>
              <a:t>For the weapons of our warfare are not of the flesh but have divine power to destroy strongholds.</a:t>
            </a:r>
            <a:endParaRPr lang="en-US"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0106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DEEA958-2019-C545-9021-596EF1351202}"/>
              </a:ext>
            </a:extLst>
          </p:cNvPr>
          <p:cNvSpPr txBox="1"/>
          <p:nvPr/>
        </p:nvSpPr>
        <p:spPr>
          <a:xfrm>
            <a:off x="331075" y="268014"/>
            <a:ext cx="8529145" cy="3785652"/>
          </a:xfrm>
          <a:prstGeom prst="rect">
            <a:avLst/>
          </a:prstGeom>
          <a:noFill/>
        </p:spPr>
        <p:txBody>
          <a:bodyPr wrap="square">
            <a:spAutoFit/>
          </a:bodyPr>
          <a:lstStyle/>
          <a:p>
            <a:pPr marL="0" marR="0">
              <a:spcBef>
                <a:spcPts val="0"/>
              </a:spcBef>
              <a:spcAft>
                <a:spcPts val="0"/>
              </a:spcAft>
            </a:pPr>
            <a:r>
              <a:rPr lang="en-US" sz="4800" b="1" kern="1800" dirty="0">
                <a:effectLst/>
                <a:ea typeface="Times New Roman" panose="02020603050405020304" pitchFamily="18" charset="0"/>
                <a:cs typeface="Times New Roman" panose="02020603050405020304" pitchFamily="18" charset="0"/>
              </a:rPr>
              <a:t>1 John 4:4</a:t>
            </a:r>
            <a:r>
              <a:rPr lang="en-US" sz="4800" b="1" baseline="300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4800" dirty="0">
                <a:effectLst/>
                <a:ea typeface="Times New Roman" panose="02020603050405020304" pitchFamily="18" charset="0"/>
                <a:cs typeface="Times New Roman" panose="02020603050405020304" pitchFamily="18" charset="0"/>
              </a:rPr>
              <a:t>Little children, you are from God and have overcome them, for he who is in you is greater than he who is in the world.</a:t>
            </a:r>
            <a:endParaRPr lang="en-US" sz="4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8531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6CFC4B7-AA74-D94B-92A9-CE8625116BA4}"/>
              </a:ext>
            </a:extLst>
          </p:cNvPr>
          <p:cNvSpPr txBox="1"/>
          <p:nvPr/>
        </p:nvSpPr>
        <p:spPr>
          <a:xfrm>
            <a:off x="173421" y="126124"/>
            <a:ext cx="8812924" cy="4524315"/>
          </a:xfrm>
          <a:prstGeom prst="rect">
            <a:avLst/>
          </a:prstGeom>
          <a:noFill/>
        </p:spPr>
        <p:txBody>
          <a:bodyPr wrap="square">
            <a:spAutoFit/>
          </a:bodyPr>
          <a:lstStyle/>
          <a:p>
            <a:pPr marL="0" marR="0">
              <a:spcBef>
                <a:spcPts val="0"/>
              </a:spcBef>
              <a:spcAft>
                <a:spcPts val="0"/>
              </a:spcAft>
            </a:pPr>
            <a:r>
              <a:rPr lang="en-US" sz="4800" b="1" dirty="0">
                <a:effectLst/>
                <a:ea typeface="Times New Roman" panose="02020603050405020304" pitchFamily="18" charset="0"/>
              </a:rPr>
              <a:t>1 Timothy 2:1</a:t>
            </a:r>
            <a:r>
              <a:rPr lang="en-US" sz="4800" b="0" dirty="0">
                <a:effectLst/>
                <a:ea typeface="Times New Roman" panose="02020603050405020304" pitchFamily="18" charset="0"/>
              </a:rPr>
              <a:t> </a:t>
            </a:r>
          </a:p>
          <a:p>
            <a:pPr marL="0" marR="0">
              <a:spcBef>
                <a:spcPts val="0"/>
              </a:spcBef>
              <a:spcAft>
                <a:spcPts val="0"/>
              </a:spcAft>
            </a:pPr>
            <a:r>
              <a:rPr lang="en-US" sz="4800" b="0" dirty="0">
                <a:effectLst/>
                <a:ea typeface="Times New Roman" panose="02020603050405020304" pitchFamily="18" charset="0"/>
              </a:rPr>
              <a:t>First of all, then, I urge that supplications, prayers, intercessions, and thanksgivings be made for all people,</a:t>
            </a:r>
            <a:endParaRPr lang="en-US" sz="4800" b="1" dirty="0">
              <a:effectLst/>
              <a:ea typeface="Times New Roman" panose="02020603050405020304" pitchFamily="18" charset="0"/>
            </a:endParaRPr>
          </a:p>
          <a:p>
            <a:pPr marL="0" marR="0">
              <a:spcBef>
                <a:spcPts val="0"/>
              </a:spcBef>
              <a:spcAft>
                <a:spcPts val="0"/>
              </a:spcAft>
            </a:pPr>
            <a:r>
              <a:rPr lang="en-US" sz="4800" b="1" dirty="0">
                <a:effectLst/>
                <a:ea typeface="Calibri" panose="020F0502020204030204" pitchFamily="34" charset="0"/>
                <a:cs typeface="Times New Roman" panose="02020603050405020304" pitchFamily="18" charset="0"/>
              </a:rPr>
              <a:t> </a:t>
            </a:r>
            <a:endParaRPr lang="en-US" sz="4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0964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7BEF04A-D3CD-7D48-A189-213785A7AB94}"/>
              </a:ext>
            </a:extLst>
          </p:cNvPr>
          <p:cNvSpPr txBox="1"/>
          <p:nvPr/>
        </p:nvSpPr>
        <p:spPr>
          <a:xfrm>
            <a:off x="220717" y="204952"/>
            <a:ext cx="8387255" cy="4154984"/>
          </a:xfrm>
          <a:prstGeom prst="rect">
            <a:avLst/>
          </a:prstGeom>
          <a:noFill/>
        </p:spPr>
        <p:txBody>
          <a:bodyPr wrap="square">
            <a:spAutoFit/>
          </a:bodyPr>
          <a:lstStyle/>
          <a:p>
            <a:pPr marL="0" marR="0">
              <a:spcBef>
                <a:spcPts val="0"/>
              </a:spcBef>
              <a:spcAft>
                <a:spcPts val="0"/>
              </a:spcAft>
            </a:pPr>
            <a:r>
              <a:rPr lang="en-US" sz="6600" b="1" dirty="0">
                <a:effectLst/>
                <a:latin typeface="Arial" panose="020B0604020202020204" pitchFamily="34" charset="0"/>
                <a:ea typeface="Times New Roman" panose="02020603050405020304" pitchFamily="18" charset="0"/>
              </a:rPr>
              <a:t>Galatians 6:2</a:t>
            </a:r>
          </a:p>
          <a:p>
            <a:pPr marL="0" marR="0">
              <a:spcBef>
                <a:spcPts val="0"/>
              </a:spcBef>
              <a:spcAft>
                <a:spcPts val="0"/>
              </a:spcAft>
            </a:pPr>
            <a:r>
              <a:rPr lang="en-US" sz="6600" b="0" baseline="30000" dirty="0">
                <a:effectLst/>
                <a:latin typeface="Arial" panose="020B0604020202020204" pitchFamily="34" charset="0"/>
                <a:ea typeface="Times New Roman" panose="02020603050405020304" pitchFamily="18" charset="0"/>
              </a:rPr>
              <a:t> </a:t>
            </a:r>
            <a:r>
              <a:rPr lang="en-US" sz="6600" b="0" dirty="0">
                <a:effectLst/>
                <a:latin typeface="Arial" panose="020B0604020202020204" pitchFamily="34" charset="0"/>
                <a:ea typeface="Times New Roman" panose="02020603050405020304" pitchFamily="18" charset="0"/>
              </a:rPr>
              <a:t>Bear one another's burdens, and so fulfill the law of Christ.</a:t>
            </a:r>
            <a:endParaRPr lang="en-US" sz="66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71162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C84224A-475E-C648-AD83-4C6709188AFC}"/>
              </a:ext>
            </a:extLst>
          </p:cNvPr>
          <p:cNvSpPr txBox="1"/>
          <p:nvPr/>
        </p:nvSpPr>
        <p:spPr>
          <a:xfrm>
            <a:off x="268014" y="220717"/>
            <a:ext cx="8607972" cy="4524315"/>
          </a:xfrm>
          <a:prstGeom prst="rect">
            <a:avLst/>
          </a:prstGeom>
          <a:noFill/>
        </p:spPr>
        <p:txBody>
          <a:bodyPr wrap="square">
            <a:spAutoFit/>
          </a:bodyPr>
          <a:lstStyle/>
          <a:p>
            <a:endParaRPr lang="en-US" sz="3600" b="1" dirty="0">
              <a:effectLst/>
              <a:ea typeface="Calibri" panose="020F0502020204030204" pitchFamily="34" charset="0"/>
            </a:endParaRPr>
          </a:p>
          <a:p>
            <a:r>
              <a:rPr lang="en-US" sz="3600" b="1" dirty="0">
                <a:effectLst/>
                <a:ea typeface="Calibri" panose="020F0502020204030204" pitchFamily="34" charset="0"/>
              </a:rPr>
              <a:t>Romans 8:26-28</a:t>
            </a:r>
            <a:r>
              <a:rPr lang="en-US" sz="3600" baseline="30000" dirty="0">
                <a:effectLst/>
                <a:ea typeface="Calibri" panose="020F0502020204030204" pitchFamily="34" charset="0"/>
              </a:rPr>
              <a:t> </a:t>
            </a:r>
          </a:p>
          <a:p>
            <a:r>
              <a:rPr lang="en-US" sz="3600" dirty="0">
                <a:effectLst/>
                <a:ea typeface="Calibri" panose="020F0502020204030204" pitchFamily="34" charset="0"/>
              </a:rPr>
              <a:t>Likewise the Spirit helps us in our weakness. For we do not know what to pray for as we ought, but the Spirit himself intercedes for us with groanings too deep for words. </a:t>
            </a:r>
            <a:r>
              <a:rPr lang="en-US" sz="3600" baseline="30000" dirty="0">
                <a:effectLst/>
                <a:ea typeface="Calibri" panose="020F0502020204030204" pitchFamily="34" charset="0"/>
              </a:rPr>
              <a:t>27</a:t>
            </a:r>
            <a:r>
              <a:rPr lang="en-US" sz="3600" dirty="0">
                <a:effectLst/>
                <a:ea typeface="Calibri" panose="020F0502020204030204" pitchFamily="34" charset="0"/>
              </a:rPr>
              <a:t> And he who searches hearts knows what is the mind of the Spirit, …….</a:t>
            </a:r>
            <a:endParaRPr lang="en-US" sz="3600" dirty="0"/>
          </a:p>
        </p:txBody>
      </p:sp>
    </p:spTree>
    <p:extLst>
      <p:ext uri="{BB962C8B-B14F-4D97-AF65-F5344CB8AC3E}">
        <p14:creationId xmlns:p14="http://schemas.microsoft.com/office/powerpoint/2010/main" val="1743674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0B4319-470E-4D45-977E-A6E3AE9C77EA}"/>
              </a:ext>
            </a:extLst>
          </p:cNvPr>
          <p:cNvSpPr txBox="1"/>
          <p:nvPr/>
        </p:nvSpPr>
        <p:spPr>
          <a:xfrm>
            <a:off x="441433" y="441434"/>
            <a:ext cx="8339959" cy="4154984"/>
          </a:xfrm>
          <a:prstGeom prst="rect">
            <a:avLst/>
          </a:prstGeom>
          <a:noFill/>
        </p:spPr>
        <p:txBody>
          <a:bodyPr wrap="square">
            <a:spAutoFit/>
          </a:bodyPr>
          <a:lstStyle/>
          <a:p>
            <a:r>
              <a:rPr lang="en-US" sz="4400" dirty="0">
                <a:effectLst/>
                <a:ea typeface="Calibri" panose="020F0502020204030204" pitchFamily="34" charset="0"/>
              </a:rPr>
              <a:t>…… because</a:t>
            </a:r>
            <a:r>
              <a:rPr lang="en-US" sz="4400" b="1" dirty="0">
                <a:effectLst/>
                <a:ea typeface="Calibri" panose="020F0502020204030204" pitchFamily="34" charset="0"/>
              </a:rPr>
              <a:t> </a:t>
            </a:r>
            <a:r>
              <a:rPr lang="en-US" sz="4400" dirty="0">
                <a:effectLst/>
                <a:ea typeface="Calibri" panose="020F0502020204030204" pitchFamily="34" charset="0"/>
              </a:rPr>
              <a:t>the Spirit intercedes for the saints according to the will of God. </a:t>
            </a:r>
            <a:r>
              <a:rPr lang="en-US" sz="4400" baseline="30000" dirty="0">
                <a:effectLst/>
                <a:ea typeface="Calibri" panose="020F0502020204030204" pitchFamily="34" charset="0"/>
              </a:rPr>
              <a:t>28</a:t>
            </a:r>
            <a:r>
              <a:rPr lang="en-US" sz="4400" dirty="0">
                <a:effectLst/>
                <a:ea typeface="Calibri" panose="020F0502020204030204" pitchFamily="34" charset="0"/>
              </a:rPr>
              <a:t> And we know that for those who love God all things work together for good,</a:t>
            </a:r>
            <a:r>
              <a:rPr lang="en-US" sz="4400" b="1" dirty="0">
                <a:effectLst/>
                <a:ea typeface="Calibri" panose="020F0502020204030204" pitchFamily="34" charset="0"/>
              </a:rPr>
              <a:t> </a:t>
            </a:r>
            <a:r>
              <a:rPr lang="en-US" sz="4400" dirty="0">
                <a:effectLst/>
                <a:ea typeface="Calibri" panose="020F0502020204030204" pitchFamily="34" charset="0"/>
              </a:rPr>
              <a:t>for those who are called according to his purpose.</a:t>
            </a:r>
            <a:r>
              <a:rPr lang="en-US" sz="4400" dirty="0">
                <a:effectLst/>
              </a:rPr>
              <a:t> </a:t>
            </a:r>
            <a:endParaRPr lang="en-US" sz="4400" dirty="0"/>
          </a:p>
        </p:txBody>
      </p:sp>
    </p:spTree>
    <p:extLst>
      <p:ext uri="{BB962C8B-B14F-4D97-AF65-F5344CB8AC3E}">
        <p14:creationId xmlns:p14="http://schemas.microsoft.com/office/powerpoint/2010/main" val="1256792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1BF65122-9F8D-4379-8EDE-C120C17EB0A8}"/>
              </a:ext>
            </a:extLst>
          </p:cNvPr>
          <p:cNvSpPr>
            <a:spLocks noGrp="1"/>
          </p:cNvSpPr>
          <p:nvPr>
            <p:ph type="title"/>
          </p:nvPr>
        </p:nvSpPr>
        <p:spPr>
          <a:xfrm>
            <a:off x="457200" y="205979"/>
            <a:ext cx="8229600" cy="857250"/>
          </a:xfrm>
        </p:spPr>
        <p:txBody>
          <a:bodyPr>
            <a:noAutofit/>
          </a:bodyPr>
          <a:lstStyle/>
          <a:p>
            <a:r>
              <a:rPr lang="en-US" sz="6600" dirty="0"/>
              <a:t>The Mission to Pray</a:t>
            </a:r>
          </a:p>
        </p:txBody>
      </p:sp>
      <p:pic>
        <p:nvPicPr>
          <p:cNvPr id="4" name="Picture 3">
            <a:extLst>
              <a:ext uri="{FF2B5EF4-FFF2-40B4-BE49-F238E27FC236}">
                <a16:creationId xmlns:a16="http://schemas.microsoft.com/office/drawing/2014/main" id="{82D208EA-ECB0-B249-9623-E451D9CB1E25}"/>
              </a:ext>
            </a:extLst>
          </p:cNvPr>
          <p:cNvPicPr>
            <a:picLocks noChangeAspect="1"/>
          </p:cNvPicPr>
          <p:nvPr/>
        </p:nvPicPr>
        <p:blipFill>
          <a:blip r:embed="rId2"/>
          <a:stretch>
            <a:fillRect/>
          </a:stretch>
        </p:blipFill>
        <p:spPr>
          <a:xfrm>
            <a:off x="1527630" y="1200151"/>
            <a:ext cx="6088739" cy="3394472"/>
          </a:xfrm>
          <a:prstGeom prst="rect">
            <a:avLst/>
          </a:prstGeom>
          <a:noFill/>
        </p:spPr>
      </p:pic>
    </p:spTree>
    <p:extLst>
      <p:ext uri="{BB962C8B-B14F-4D97-AF65-F5344CB8AC3E}">
        <p14:creationId xmlns:p14="http://schemas.microsoft.com/office/powerpoint/2010/main" val="3573139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F934A0E-F0B4-2C44-9E2A-0C47C788179C}"/>
              </a:ext>
            </a:extLst>
          </p:cNvPr>
          <p:cNvSpPr txBox="1"/>
          <p:nvPr/>
        </p:nvSpPr>
        <p:spPr>
          <a:xfrm>
            <a:off x="338958" y="63371"/>
            <a:ext cx="8466083" cy="5016758"/>
          </a:xfrm>
          <a:prstGeom prst="rect">
            <a:avLst/>
          </a:prstGeom>
          <a:noFill/>
        </p:spPr>
        <p:txBody>
          <a:bodyPr wrap="square">
            <a:spAutoFit/>
          </a:bodyPr>
          <a:lstStyle/>
          <a:p>
            <a:r>
              <a:rPr lang="en-US" sz="4000" dirty="0">
                <a:effectLst/>
                <a:latin typeface="Arial" panose="020B0604020202020204" pitchFamily="34" charset="0"/>
                <a:ea typeface="Calibri" panose="020F0502020204030204" pitchFamily="34" charset="0"/>
              </a:rPr>
              <a:t>Romans 8:31-34</a:t>
            </a:r>
            <a:r>
              <a:rPr lang="en-US" sz="4000" b="1" dirty="0">
                <a:effectLst/>
                <a:latin typeface="Arial" panose="020B0604020202020204" pitchFamily="34" charset="0"/>
                <a:ea typeface="Calibri" panose="020F0502020204030204" pitchFamily="34" charset="0"/>
              </a:rPr>
              <a:t> </a:t>
            </a:r>
            <a:r>
              <a:rPr lang="en-US" sz="4000" dirty="0">
                <a:effectLst/>
                <a:latin typeface="Arial" panose="020B0604020202020204" pitchFamily="34" charset="0"/>
                <a:ea typeface="Calibri" panose="020F0502020204030204" pitchFamily="34" charset="0"/>
              </a:rPr>
              <a:t>What then shall we say to these things? If God is for us, who can be against us? </a:t>
            </a:r>
            <a:r>
              <a:rPr lang="en-US" sz="4000" baseline="30000" dirty="0">
                <a:effectLst/>
                <a:latin typeface="Arial" panose="020B0604020202020204" pitchFamily="34" charset="0"/>
                <a:ea typeface="Calibri" panose="020F0502020204030204" pitchFamily="34" charset="0"/>
              </a:rPr>
              <a:t>32</a:t>
            </a:r>
            <a:r>
              <a:rPr lang="en-US" sz="4000" dirty="0">
                <a:effectLst/>
                <a:latin typeface="Arial" panose="020B0604020202020204" pitchFamily="34" charset="0"/>
                <a:ea typeface="Calibri" panose="020F0502020204030204" pitchFamily="34" charset="0"/>
              </a:rPr>
              <a:t> He who did not spare his own Son but gave him up for us all, how will he not also with him graciously give us all things? </a:t>
            </a:r>
            <a:r>
              <a:rPr lang="en-US" sz="4000" baseline="30000" dirty="0">
                <a:effectLst/>
                <a:latin typeface="Arial" panose="020B0604020202020204" pitchFamily="34" charset="0"/>
                <a:ea typeface="Calibri" panose="020F0502020204030204" pitchFamily="34" charset="0"/>
              </a:rPr>
              <a:t>33</a:t>
            </a:r>
            <a:r>
              <a:rPr lang="en-US" sz="4000" dirty="0">
                <a:effectLst/>
                <a:latin typeface="Arial" panose="020B0604020202020204" pitchFamily="34" charset="0"/>
                <a:ea typeface="Calibri" panose="020F0502020204030204" pitchFamily="34" charset="0"/>
              </a:rPr>
              <a:t> Who shall bring any charge against God's elect? …… </a:t>
            </a:r>
            <a:endParaRPr lang="en-US" sz="4000" dirty="0"/>
          </a:p>
        </p:txBody>
      </p:sp>
    </p:spTree>
    <p:extLst>
      <p:ext uri="{BB962C8B-B14F-4D97-AF65-F5344CB8AC3E}">
        <p14:creationId xmlns:p14="http://schemas.microsoft.com/office/powerpoint/2010/main" val="1095391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9108D85-3CC2-5D46-B3C7-5C87F69DB83A}"/>
              </a:ext>
            </a:extLst>
          </p:cNvPr>
          <p:cNvSpPr txBox="1"/>
          <p:nvPr/>
        </p:nvSpPr>
        <p:spPr>
          <a:xfrm>
            <a:off x="362607" y="362607"/>
            <a:ext cx="8198069" cy="3170099"/>
          </a:xfrm>
          <a:prstGeom prst="rect">
            <a:avLst/>
          </a:prstGeom>
          <a:noFill/>
        </p:spPr>
        <p:txBody>
          <a:bodyPr wrap="square">
            <a:spAutoFit/>
          </a:bodyPr>
          <a:lstStyle/>
          <a:p>
            <a:pPr marL="0" marR="0">
              <a:spcBef>
                <a:spcPts val="0"/>
              </a:spcBef>
              <a:spcAft>
                <a:spcPts val="0"/>
              </a:spcAft>
            </a:pPr>
            <a:r>
              <a:rPr lang="en-US" sz="4000" b="0" dirty="0">
                <a:effectLst/>
                <a:ea typeface="Times New Roman" panose="02020603050405020304" pitchFamily="18" charset="0"/>
              </a:rPr>
              <a:t>…… It is God who justifies. </a:t>
            </a:r>
            <a:r>
              <a:rPr lang="en-US" sz="4000" b="0" baseline="30000" dirty="0">
                <a:effectLst/>
                <a:ea typeface="Times New Roman" panose="02020603050405020304" pitchFamily="18" charset="0"/>
              </a:rPr>
              <a:t>34</a:t>
            </a:r>
            <a:r>
              <a:rPr lang="en-US" sz="4000" b="0" dirty="0">
                <a:effectLst/>
                <a:ea typeface="Times New Roman" panose="02020603050405020304" pitchFamily="18" charset="0"/>
              </a:rPr>
              <a:t> Who is to condemn? Christ Jesus is the one who died—more than that, who was raised—who is at the right hand of God, who indeed is interceding for us.</a:t>
            </a:r>
            <a:r>
              <a:rPr lang="en-US" sz="4000" b="1" dirty="0">
                <a:effectLst/>
                <a:ea typeface="Times New Roman" panose="02020603050405020304" pitchFamily="18" charset="0"/>
              </a:rPr>
              <a:t> </a:t>
            </a:r>
          </a:p>
        </p:txBody>
      </p:sp>
    </p:spTree>
    <p:extLst>
      <p:ext uri="{BB962C8B-B14F-4D97-AF65-F5344CB8AC3E}">
        <p14:creationId xmlns:p14="http://schemas.microsoft.com/office/powerpoint/2010/main" val="729209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605E613-BA9D-6C41-9158-D91EAB935EB4}"/>
              </a:ext>
            </a:extLst>
          </p:cNvPr>
          <p:cNvSpPr txBox="1"/>
          <p:nvPr/>
        </p:nvSpPr>
        <p:spPr>
          <a:xfrm>
            <a:off x="370490" y="110359"/>
            <a:ext cx="8403020" cy="5251733"/>
          </a:xfrm>
          <a:prstGeom prst="rect">
            <a:avLst/>
          </a:prstGeom>
          <a:noFill/>
        </p:spPr>
        <p:txBody>
          <a:bodyPr wrap="square">
            <a:spAutoFit/>
          </a:bodyPr>
          <a:lstStyle/>
          <a:p>
            <a:pPr marL="0" marR="0">
              <a:spcBef>
                <a:spcPts val="0"/>
              </a:spcBef>
              <a:spcAft>
                <a:spcPts val="0"/>
              </a:spcAft>
            </a:pPr>
            <a:r>
              <a:rPr lang="en-US" sz="4400" b="1" dirty="0">
                <a:effectLst/>
                <a:ea typeface="Times New Roman" panose="02020603050405020304" pitchFamily="18" charset="0"/>
              </a:rPr>
              <a:t>Romans 15:5-6</a:t>
            </a:r>
            <a:endParaRPr lang="en-US" sz="4400" b="0" dirty="0">
              <a:effectLst/>
              <a:ea typeface="Times New Roman" panose="02020603050405020304" pitchFamily="18" charset="0"/>
            </a:endParaRPr>
          </a:p>
          <a:p>
            <a:pPr marL="0" marR="0">
              <a:spcBef>
                <a:spcPts val="0"/>
              </a:spcBef>
              <a:spcAft>
                <a:spcPts val="0"/>
              </a:spcAft>
            </a:pPr>
            <a:r>
              <a:rPr lang="en-US" sz="4000" b="0" dirty="0">
                <a:effectLst/>
                <a:ea typeface="Times New Roman" panose="02020603050405020304" pitchFamily="18" charset="0"/>
              </a:rPr>
              <a:t>May the God of endurance and encouragement grant you to live in such harmony with one another, in accord with Christ Jesus, 6 that together you may with one voice glorify the God and Father of our Lord Jesus Christ.</a:t>
            </a:r>
            <a:r>
              <a:rPr lang="en-US" sz="4000" b="1" dirty="0">
                <a:effectLst/>
                <a:ea typeface="Times New Roman" panose="02020603050405020304" pitchFamily="18" charset="0"/>
              </a:rPr>
              <a:t> </a:t>
            </a:r>
            <a:r>
              <a:rPr lang="en-US" sz="4000" b="1"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876053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1BF65122-9F8D-4379-8EDE-C120C17EB0A8}"/>
              </a:ext>
            </a:extLst>
          </p:cNvPr>
          <p:cNvSpPr>
            <a:spLocks noGrp="1"/>
          </p:cNvSpPr>
          <p:nvPr>
            <p:ph type="title"/>
          </p:nvPr>
        </p:nvSpPr>
        <p:spPr>
          <a:xfrm>
            <a:off x="457200" y="205979"/>
            <a:ext cx="8229600" cy="857250"/>
          </a:xfrm>
        </p:spPr>
        <p:txBody>
          <a:bodyPr>
            <a:noAutofit/>
          </a:bodyPr>
          <a:lstStyle/>
          <a:p>
            <a:r>
              <a:rPr lang="en-US" sz="6600" dirty="0"/>
              <a:t>The Mission to Pray</a:t>
            </a:r>
          </a:p>
        </p:txBody>
      </p:sp>
      <p:pic>
        <p:nvPicPr>
          <p:cNvPr id="4" name="Picture 3">
            <a:extLst>
              <a:ext uri="{FF2B5EF4-FFF2-40B4-BE49-F238E27FC236}">
                <a16:creationId xmlns:a16="http://schemas.microsoft.com/office/drawing/2014/main" id="{82D208EA-ECB0-B249-9623-E451D9CB1E25}"/>
              </a:ext>
            </a:extLst>
          </p:cNvPr>
          <p:cNvPicPr>
            <a:picLocks noChangeAspect="1"/>
          </p:cNvPicPr>
          <p:nvPr/>
        </p:nvPicPr>
        <p:blipFill>
          <a:blip r:embed="rId2"/>
          <a:stretch>
            <a:fillRect/>
          </a:stretch>
        </p:blipFill>
        <p:spPr>
          <a:xfrm>
            <a:off x="1527630" y="1200151"/>
            <a:ext cx="6088739" cy="3394472"/>
          </a:xfrm>
          <a:prstGeom prst="rect">
            <a:avLst/>
          </a:prstGeom>
          <a:noFill/>
        </p:spPr>
      </p:pic>
    </p:spTree>
    <p:extLst>
      <p:ext uri="{BB962C8B-B14F-4D97-AF65-F5344CB8AC3E}">
        <p14:creationId xmlns:p14="http://schemas.microsoft.com/office/powerpoint/2010/main" val="1842387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053" name="Document" r:id="rId4" imgW="5486400" imgH="3238500" progId="Word.Document.12">
                  <p:embed/>
                </p:oleObj>
              </mc:Choice>
              <mc:Fallback>
                <p:oleObj name="Document" r:id="rId4" imgW="5486400" imgH="3238500" progId="Word.Document.12">
                  <p:embed/>
                  <p:pic>
                    <p:nvPicPr>
                      <p:cNvPr id="3" name="Object 2"/>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flipV="1">
            <a:off x="154456" y="5143500"/>
            <a:ext cx="8989545" cy="25744"/>
          </a:xfrm>
          <a:prstGeom prst="line">
            <a:avLst/>
          </a:prstGeom>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0822EC8A-1484-A644-8C35-983ACB44CD10}"/>
              </a:ext>
            </a:extLst>
          </p:cNvPr>
          <p:cNvSpPr txBox="1"/>
          <p:nvPr/>
        </p:nvSpPr>
        <p:spPr>
          <a:xfrm>
            <a:off x="154456" y="0"/>
            <a:ext cx="8801285" cy="5262979"/>
          </a:xfrm>
          <a:prstGeom prst="rect">
            <a:avLst/>
          </a:prstGeom>
          <a:noFill/>
        </p:spPr>
        <p:txBody>
          <a:bodyPr wrap="square">
            <a:spAutoFit/>
          </a:bodyPr>
          <a:lstStyle/>
          <a:p>
            <a:pPr marL="0" marR="0">
              <a:spcBef>
                <a:spcPts val="0"/>
              </a:spcBef>
              <a:spcAft>
                <a:spcPts val="0"/>
              </a:spcAft>
            </a:pPr>
            <a:r>
              <a:rPr lang="en-US" sz="4800" b="1" dirty="0">
                <a:effectLst/>
                <a:latin typeface="Arial" panose="020B0604020202020204" pitchFamily="34" charset="0"/>
                <a:ea typeface="Times New Roman" panose="02020603050405020304" pitchFamily="18" charset="0"/>
                <a:cs typeface="Times New Roman" panose="02020603050405020304" pitchFamily="18" charset="0"/>
              </a:rPr>
              <a:t>John 16:33</a:t>
            </a:r>
            <a:r>
              <a:rPr lang="en-US" sz="4800" dirty="0">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4800" dirty="0">
                <a:effectLst/>
                <a:latin typeface="Arial" panose="020B0604020202020204" pitchFamily="34" charset="0"/>
                <a:ea typeface="Times New Roman" panose="02020603050405020304" pitchFamily="18" charset="0"/>
                <a:cs typeface="Times New Roman" panose="02020603050405020304" pitchFamily="18" charset="0"/>
              </a:rPr>
              <a:t>I have said these things to you, that in me you may have peace. In the world you will have tribulation. But take heart; I have overcome the world.”</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7852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B5A34CE-3721-014A-BD08-2B157900A54E}"/>
              </a:ext>
            </a:extLst>
          </p:cNvPr>
          <p:cNvSpPr txBox="1"/>
          <p:nvPr/>
        </p:nvSpPr>
        <p:spPr>
          <a:xfrm>
            <a:off x="107576" y="0"/>
            <a:ext cx="8928848" cy="5078313"/>
          </a:xfrm>
          <a:prstGeom prst="rect">
            <a:avLst/>
          </a:prstGeom>
          <a:noFill/>
        </p:spPr>
        <p:txBody>
          <a:bodyPr wrap="square">
            <a:spAutoFit/>
          </a:bodyPr>
          <a:lstStyle/>
          <a:p>
            <a:r>
              <a:rPr lang="en-US" sz="3600" kern="1800" dirty="0">
                <a:effectLst/>
                <a:latin typeface="Arial" panose="020B0604020202020204" pitchFamily="34" charset="0"/>
                <a:ea typeface="Times New Roman" panose="02020603050405020304" pitchFamily="18" charset="0"/>
              </a:rPr>
              <a:t>Matthew 26:37-41</a:t>
            </a:r>
            <a:r>
              <a:rPr lang="en-US" sz="3600" kern="1800" dirty="0">
                <a:effectLst/>
                <a:latin typeface="Segoe UI" panose="020B0502040204020203" pitchFamily="34" charset="0"/>
                <a:ea typeface="Calibri" panose="020F0502020204030204" pitchFamily="34" charset="0"/>
                <a:cs typeface="Times New Roman" panose="02020603050405020304" pitchFamily="18" charset="0"/>
              </a:rPr>
              <a:t> </a:t>
            </a:r>
            <a:r>
              <a:rPr lang="en-US" sz="3600" dirty="0">
                <a:effectLst/>
                <a:latin typeface="Arial" panose="020B0604020202020204" pitchFamily="34" charset="0"/>
                <a:ea typeface="Times New Roman" panose="02020603050405020304" pitchFamily="18" charset="0"/>
              </a:rPr>
              <a:t>And taking with him </a:t>
            </a:r>
          </a:p>
          <a:p>
            <a:r>
              <a:rPr lang="en-US" sz="3600" dirty="0">
                <a:effectLst/>
                <a:latin typeface="Arial" panose="020B0604020202020204" pitchFamily="34" charset="0"/>
                <a:ea typeface="Times New Roman" panose="02020603050405020304" pitchFamily="18" charset="0"/>
              </a:rPr>
              <a:t>Peter and the two sons of Zebedee, he began to be sorrowful and troubled. </a:t>
            </a:r>
            <a:r>
              <a:rPr lang="en-US" sz="3600" b="1" baseline="30000" dirty="0">
                <a:effectLst/>
                <a:latin typeface="Arial" panose="020B0604020202020204" pitchFamily="34" charset="0"/>
                <a:ea typeface="Times New Roman" panose="02020603050405020304" pitchFamily="18" charset="0"/>
              </a:rPr>
              <a:t>38</a:t>
            </a:r>
            <a:r>
              <a:rPr lang="en-US" sz="3600" dirty="0">
                <a:effectLst/>
                <a:latin typeface="Arial" panose="020B0604020202020204" pitchFamily="34" charset="0"/>
                <a:ea typeface="Times New Roman" panose="02020603050405020304" pitchFamily="18" charset="0"/>
              </a:rPr>
              <a:t>Then he said to them, “My soul is very sorrowful, even to death; remain here, and watch with me.” </a:t>
            </a:r>
            <a:r>
              <a:rPr lang="en-US" sz="3600" b="1" baseline="30000" dirty="0">
                <a:effectLst/>
                <a:latin typeface="Arial" panose="020B0604020202020204" pitchFamily="34" charset="0"/>
                <a:ea typeface="Times New Roman" panose="02020603050405020304" pitchFamily="18" charset="0"/>
              </a:rPr>
              <a:t>39 </a:t>
            </a:r>
            <a:r>
              <a:rPr lang="en-US" sz="3600" dirty="0">
                <a:effectLst/>
                <a:latin typeface="Arial" panose="020B0604020202020204" pitchFamily="34" charset="0"/>
                <a:ea typeface="Times New Roman" panose="02020603050405020304" pitchFamily="18" charset="0"/>
              </a:rPr>
              <a:t>And going a little farther he fell on his face and prayed, saying, My Father, if it be possible, let this cup pass from me; </a:t>
            </a:r>
            <a:endParaRPr lang="en-US" sz="3600" dirty="0">
              <a:latin typeface="Arial" panose="020B0604020202020204" pitchFamily="34" charset="0"/>
              <a:ea typeface="Times New Roman" panose="02020603050405020304" pitchFamily="18" charset="0"/>
            </a:endParaRPr>
          </a:p>
          <a:p>
            <a:r>
              <a:rPr lang="en-US" sz="3600" dirty="0">
                <a:effectLst/>
                <a:latin typeface="Arial" panose="020B0604020202020204" pitchFamily="34" charset="0"/>
                <a:ea typeface="Times New Roman" panose="02020603050405020304" pitchFamily="18" charset="0"/>
              </a:rPr>
              <a:t>nevertheless, not as I will, but as you will…</a:t>
            </a:r>
            <a:r>
              <a:rPr lang="en-US" sz="3600" dirty="0">
                <a:effectLst/>
              </a:rPr>
              <a:t> </a:t>
            </a:r>
            <a:endParaRPr lang="en-US" sz="3600" dirty="0"/>
          </a:p>
        </p:txBody>
      </p:sp>
    </p:spTree>
    <p:extLst>
      <p:ext uri="{BB962C8B-B14F-4D97-AF65-F5344CB8AC3E}">
        <p14:creationId xmlns:p14="http://schemas.microsoft.com/office/powerpoint/2010/main" val="232995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EC0CE9E-B15F-9446-852D-4458B1505A8F}"/>
              </a:ext>
            </a:extLst>
          </p:cNvPr>
          <p:cNvSpPr txBox="1"/>
          <p:nvPr/>
        </p:nvSpPr>
        <p:spPr>
          <a:xfrm>
            <a:off x="336175" y="295836"/>
            <a:ext cx="8417859" cy="4493538"/>
          </a:xfrm>
          <a:prstGeom prst="rect">
            <a:avLst/>
          </a:prstGeom>
          <a:noFill/>
        </p:spPr>
        <p:txBody>
          <a:bodyPr wrap="square">
            <a:spAutoFit/>
          </a:bodyPr>
          <a:lstStyle/>
          <a:p>
            <a:pPr marL="0" marR="0">
              <a:spcBef>
                <a:spcPts val="0"/>
              </a:spcBef>
              <a:spcAft>
                <a:spcPts val="0"/>
              </a:spcAft>
            </a:pPr>
            <a:r>
              <a:rPr lang="en-US" sz="3600" b="1" baseline="30000" dirty="0">
                <a:effectLst/>
                <a:latin typeface="Arial" panose="020B0604020202020204" pitchFamily="34" charset="0"/>
                <a:ea typeface="Times New Roman" panose="02020603050405020304" pitchFamily="18" charset="0"/>
                <a:cs typeface="Times New Roman" panose="02020603050405020304" pitchFamily="18" charset="0"/>
              </a:rPr>
              <a:t>…… 40 </a:t>
            </a:r>
            <a:r>
              <a:rPr lang="en-US" sz="3600" dirty="0">
                <a:effectLst/>
                <a:latin typeface="Arial" panose="020B0604020202020204" pitchFamily="34" charset="0"/>
                <a:ea typeface="Times New Roman" panose="02020603050405020304" pitchFamily="18" charset="0"/>
                <a:cs typeface="Times New Roman" panose="02020603050405020304" pitchFamily="18" charset="0"/>
              </a:rPr>
              <a:t>And he came to the disciples and found them sleeping. And he said to Peter, “So, could you not watch with me one hour? </a:t>
            </a:r>
            <a:r>
              <a:rPr lang="en-US" sz="4000" b="1" baseline="30000" dirty="0">
                <a:effectLst/>
                <a:latin typeface="Arial" panose="020B0604020202020204" pitchFamily="34" charset="0"/>
                <a:ea typeface="Times New Roman" panose="02020603050405020304" pitchFamily="18" charset="0"/>
                <a:cs typeface="Times New Roman" panose="02020603050405020304" pitchFamily="18" charset="0"/>
              </a:rPr>
              <a:t>41 </a:t>
            </a:r>
            <a:r>
              <a:rPr lang="en-US" sz="4000" dirty="0">
                <a:effectLst/>
                <a:latin typeface="Arial" panose="020B0604020202020204" pitchFamily="34" charset="0"/>
                <a:ea typeface="Times New Roman" panose="02020603050405020304" pitchFamily="18" charset="0"/>
                <a:cs typeface="Times New Roman" panose="02020603050405020304" pitchFamily="18" charset="0"/>
              </a:rPr>
              <a:t>Watch and pray that you may not enter into temptation. The spirit indeed is willing, but the flesh is weak.”</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kern="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2859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44F305F-D797-4046-A474-F36E28123C0F}"/>
              </a:ext>
            </a:extLst>
          </p:cNvPr>
          <p:cNvSpPr txBox="1"/>
          <p:nvPr/>
        </p:nvSpPr>
        <p:spPr>
          <a:xfrm>
            <a:off x="174812" y="188259"/>
            <a:ext cx="8848164" cy="4524315"/>
          </a:xfrm>
          <a:prstGeom prst="rect">
            <a:avLst/>
          </a:prstGeom>
          <a:noFill/>
        </p:spPr>
        <p:txBody>
          <a:bodyPr wrap="square">
            <a:spAutoFit/>
          </a:bodyPr>
          <a:lstStyle/>
          <a:p>
            <a:pPr marL="0" marR="0">
              <a:spcBef>
                <a:spcPts val="0"/>
              </a:spcBef>
              <a:spcAft>
                <a:spcPts val="0"/>
              </a:spcAft>
            </a:pPr>
            <a:r>
              <a:rPr lang="en-US" sz="3600" dirty="0">
                <a:effectLst/>
                <a:ea typeface="Times New Roman" panose="02020603050405020304" pitchFamily="18" charset="0"/>
                <a:cs typeface="Times New Roman" panose="02020603050405020304" pitchFamily="18" charset="0"/>
              </a:rPr>
              <a:t>Ephesians 6:10-18 </a:t>
            </a:r>
          </a:p>
          <a:p>
            <a:r>
              <a:rPr lang="en-US" sz="3600" dirty="0"/>
              <a:t>Finally, be strong in the Lord and in the strength of his might. </a:t>
            </a:r>
            <a:r>
              <a:rPr lang="en-US" sz="3600" b="1" baseline="30000" dirty="0"/>
              <a:t>11 </a:t>
            </a:r>
            <a:r>
              <a:rPr lang="en-US" sz="3600" dirty="0"/>
              <a:t>Put on the whole armor of God, that you may be able to stand against the schemes of the devil.</a:t>
            </a:r>
            <a:r>
              <a:rPr lang="en-US" sz="3600" b="1" baseline="30000" dirty="0"/>
              <a:t>12 </a:t>
            </a:r>
            <a:r>
              <a:rPr lang="en-US" sz="3600" dirty="0"/>
              <a:t>For we do not wrestle against flesh and blood, but against the rulers, against the authorities, against the cosmic powers……..</a:t>
            </a:r>
            <a:endParaRPr lang="en-US" sz="36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8298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131EB46-E3E4-9447-9858-4BE779D4A7D0}"/>
              </a:ext>
            </a:extLst>
          </p:cNvPr>
          <p:cNvSpPr txBox="1"/>
          <p:nvPr/>
        </p:nvSpPr>
        <p:spPr>
          <a:xfrm>
            <a:off x="309281" y="282388"/>
            <a:ext cx="8619565" cy="4524315"/>
          </a:xfrm>
          <a:prstGeom prst="rect">
            <a:avLst/>
          </a:prstGeom>
          <a:noFill/>
        </p:spPr>
        <p:txBody>
          <a:bodyPr wrap="square">
            <a:spAutoFit/>
          </a:bodyPr>
          <a:lstStyle/>
          <a:p>
            <a:r>
              <a:rPr lang="en-US" sz="3600" dirty="0">
                <a:effectLst/>
                <a:latin typeface="Arial" panose="020B0604020202020204" pitchFamily="34" charset="0"/>
                <a:ea typeface="Times New Roman" panose="02020603050405020304" pitchFamily="18" charset="0"/>
                <a:cs typeface="Times New Roman" panose="02020603050405020304" pitchFamily="18" charset="0"/>
              </a:rPr>
              <a:t>…… over this present darkness, against the spiritual forces of evil in the heavenly places. </a:t>
            </a:r>
            <a:r>
              <a:rPr lang="en-US" sz="3600" b="1" baseline="30000" dirty="0">
                <a:effectLst/>
                <a:latin typeface="Arial" panose="020B0604020202020204" pitchFamily="34" charset="0"/>
                <a:ea typeface="Times New Roman" panose="02020603050405020304" pitchFamily="18" charset="0"/>
                <a:cs typeface="Times New Roman" panose="02020603050405020304" pitchFamily="18" charset="0"/>
              </a:rPr>
              <a:t>13 </a:t>
            </a:r>
            <a:r>
              <a:rPr lang="en-US" sz="3600" dirty="0">
                <a:effectLst/>
                <a:latin typeface="Arial" panose="020B0604020202020204" pitchFamily="34" charset="0"/>
                <a:ea typeface="Times New Roman" panose="02020603050405020304" pitchFamily="18" charset="0"/>
                <a:cs typeface="Times New Roman" panose="02020603050405020304" pitchFamily="18" charset="0"/>
              </a:rPr>
              <a:t>Therefore take up the whole armor of God, that you may be able to withstand in the evil day, and having done all, to stand firm.</a:t>
            </a:r>
            <a:r>
              <a:rPr lang="en-US" dirty="0"/>
              <a:t> </a:t>
            </a:r>
            <a:r>
              <a:rPr lang="en-US" sz="3600" dirty="0"/>
              <a:t> </a:t>
            </a:r>
            <a:r>
              <a:rPr lang="en-US" sz="3600" b="1" baseline="30000" dirty="0"/>
              <a:t>14 </a:t>
            </a:r>
            <a:r>
              <a:rPr lang="en-US" sz="3600" dirty="0"/>
              <a:t>Stand therefore, with the belt of truth, the breastplate of righteousness,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2423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FA17A77-9446-D746-8C74-BE92FF2AC830}"/>
              </a:ext>
            </a:extLst>
          </p:cNvPr>
          <p:cNvSpPr txBox="1"/>
          <p:nvPr/>
        </p:nvSpPr>
        <p:spPr>
          <a:xfrm>
            <a:off x="215153" y="188260"/>
            <a:ext cx="8780929" cy="4401205"/>
          </a:xfrm>
          <a:prstGeom prst="rect">
            <a:avLst/>
          </a:prstGeom>
          <a:noFill/>
        </p:spPr>
        <p:txBody>
          <a:bodyPr wrap="square">
            <a:spAutoFit/>
          </a:bodyPr>
          <a:lstStyle/>
          <a:p>
            <a:pPr marL="0" marR="0">
              <a:spcBef>
                <a:spcPts val="0"/>
              </a:spcBef>
              <a:spcAft>
                <a:spcPts val="0"/>
              </a:spcAft>
            </a:pPr>
            <a:r>
              <a:rPr lang="en-US" sz="4000" dirty="0">
                <a:effectLst/>
                <a:latin typeface="Arial" panose="020B0604020202020204" pitchFamily="34" charset="0"/>
                <a:ea typeface="Times New Roman" panose="02020603050405020304" pitchFamily="18" charset="0"/>
                <a:cs typeface="Times New Roman" panose="02020603050405020304" pitchFamily="18" charset="0"/>
              </a:rPr>
              <a:t>…….shoes for your feet, the gospel of peace.</a:t>
            </a:r>
            <a:r>
              <a:rPr lang="en-US" sz="4000" b="1" baseline="300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4000" dirty="0">
                <a:effectLst/>
                <a:latin typeface="Arial" panose="020B0604020202020204" pitchFamily="34" charset="0"/>
                <a:ea typeface="Times New Roman" panose="02020603050405020304" pitchFamily="18" charset="0"/>
                <a:cs typeface="Times New Roman" panose="02020603050405020304" pitchFamily="18" charset="0"/>
              </a:rPr>
              <a:t>In all circumstances take up the shield of faith, with which you can extinguish all the flaming darts of the evil one; the helmet of salvation, and the sword of the Spirit, which is the word of God,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1727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B3E3BEB-0557-5345-A47E-FF89B259C10C}"/>
              </a:ext>
            </a:extLst>
          </p:cNvPr>
          <p:cNvSpPr txBox="1"/>
          <p:nvPr/>
        </p:nvSpPr>
        <p:spPr>
          <a:xfrm>
            <a:off x="126123" y="331076"/>
            <a:ext cx="8891753" cy="4801314"/>
          </a:xfrm>
          <a:prstGeom prst="rect">
            <a:avLst/>
          </a:prstGeom>
          <a:noFill/>
        </p:spPr>
        <p:txBody>
          <a:bodyPr wrap="square">
            <a:spAutoFit/>
          </a:bodyPr>
          <a:lstStyle/>
          <a:p>
            <a:pPr marL="0" marR="0">
              <a:spcBef>
                <a:spcPts val="0"/>
              </a:spcBef>
              <a:spcAft>
                <a:spcPts val="0"/>
              </a:spcAft>
            </a:pPr>
            <a:r>
              <a:rPr lang="en-US" sz="4800" b="1" baseline="30000" dirty="0">
                <a:latin typeface="Arial" panose="020B0604020202020204" pitchFamily="34" charset="0"/>
                <a:ea typeface="Times New Roman" panose="02020603050405020304" pitchFamily="18" charset="0"/>
                <a:cs typeface="Times New Roman" panose="02020603050405020304" pitchFamily="18" charset="0"/>
              </a:rPr>
              <a:t>…… 18 </a:t>
            </a:r>
            <a:r>
              <a:rPr lang="en-US" sz="4800" dirty="0">
                <a:effectLst/>
                <a:latin typeface="Arial" panose="020B0604020202020204" pitchFamily="34" charset="0"/>
                <a:ea typeface="Times New Roman" panose="02020603050405020304" pitchFamily="18" charset="0"/>
                <a:cs typeface="Times New Roman" panose="02020603050405020304" pitchFamily="18" charset="0"/>
              </a:rPr>
              <a:t>praying at all times in the Spirit, with all prayer and supplication. To that end, keep alert with all perseverance, making supplication for all the saints,</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0677951"/>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39164</TotalTime>
  <Words>937</Words>
  <Application>Microsoft Macintosh PowerPoint</Application>
  <PresentationFormat>On-screen Show (16:9)</PresentationFormat>
  <Paragraphs>44</Paragraphs>
  <Slides>24</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Segoe UI</vt:lpstr>
      <vt:lpstr>Times New Roman</vt:lpstr>
      <vt:lpstr>Black</vt:lpstr>
      <vt:lpstr>Document</vt:lpstr>
      <vt:lpstr>PowerPoint Presentation</vt:lpstr>
      <vt:lpstr>The Mission to Pray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Mission to Pray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Olla, Rachel R</cp:lastModifiedBy>
  <cp:revision>929</cp:revision>
  <dcterms:created xsi:type="dcterms:W3CDTF">2016-08-27T22:55:59Z</dcterms:created>
  <dcterms:modified xsi:type="dcterms:W3CDTF">2021-12-19T02:32:27Z</dcterms:modified>
</cp:coreProperties>
</file>