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p:cViewPr varScale="1">
        <p:scale>
          <a:sx n="90" d="100"/>
          <a:sy n="90" d="100"/>
        </p:scale>
        <p:origin x="208" y="6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38977-7BEA-42E7-9328-4AB98E2CA6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7139E2-2818-4F86-9D97-6E77A0C417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CA7A18-3DC3-4513-9ACA-0475E872DDA8}"/>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5" name="Footer Placeholder 4">
            <a:extLst>
              <a:ext uri="{FF2B5EF4-FFF2-40B4-BE49-F238E27FC236}">
                <a16:creationId xmlns:a16="http://schemas.microsoft.com/office/drawing/2014/main" id="{FAB05933-12BF-4E7E-AF6E-D6358A6607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246F4F-150A-40CE-A72C-3197B719748E}"/>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68426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E6200-2297-42C3-9769-C68719BBA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B753C9-D4A9-4D54-8565-1BE7C4823F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70AA26-2209-493E-B560-168EC4B4D732}"/>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5" name="Footer Placeholder 4">
            <a:extLst>
              <a:ext uri="{FF2B5EF4-FFF2-40B4-BE49-F238E27FC236}">
                <a16:creationId xmlns:a16="http://schemas.microsoft.com/office/drawing/2014/main" id="{1D29D92F-B3F8-4C95-B283-03EA2AE476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242168-DE24-4DD0-98B4-448EE4858C14}"/>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114960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498F89-4788-4E09-86EE-9671CA1AA4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122BE3-E415-4AD6-AA41-B20B2445CB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60303-7E0F-4788-9EDF-4CC3E0D112D5}"/>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5" name="Footer Placeholder 4">
            <a:extLst>
              <a:ext uri="{FF2B5EF4-FFF2-40B4-BE49-F238E27FC236}">
                <a16:creationId xmlns:a16="http://schemas.microsoft.com/office/drawing/2014/main" id="{451C98CA-AE12-469D-AF9B-914EB70F69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78BDAD-CBE1-49FF-A190-8B631DC808B0}"/>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111070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9869E-99DC-420A-AF8C-4A633BF6C4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6FCB9A-A0A8-4B30-8D0B-308017CB01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B2A491-C20A-486E-A344-B86EC368FEFA}"/>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5" name="Footer Placeholder 4">
            <a:extLst>
              <a:ext uri="{FF2B5EF4-FFF2-40B4-BE49-F238E27FC236}">
                <a16:creationId xmlns:a16="http://schemas.microsoft.com/office/drawing/2014/main" id="{9E2787AA-CBA0-49FB-9C32-FD02BFC882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7C2293-DB34-4AE8-87C9-DCB18CB5AFB0}"/>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115476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692BA-98F2-4B28-A208-76C196AD32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4C8B30-215A-4212-AB62-C9E24FF3BB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401C20-2ADE-4C26-BADE-237AF9597325}"/>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5" name="Footer Placeholder 4">
            <a:extLst>
              <a:ext uri="{FF2B5EF4-FFF2-40B4-BE49-F238E27FC236}">
                <a16:creationId xmlns:a16="http://schemas.microsoft.com/office/drawing/2014/main" id="{7E149D4E-3548-4C7D-B475-A13A91336D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5DCDE-26F6-41E1-B9DF-23E9FBA7236D}"/>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12731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5195A-3452-41EF-9649-1B8ADA26FE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37CAD1-55DB-4971-8E1A-56BCA3DCD2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26C6F9-5E7F-474A-97C2-293F1F97DB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EFB877-1310-4963-81FC-2DB3CD4B66FC}"/>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6" name="Footer Placeholder 5">
            <a:extLst>
              <a:ext uri="{FF2B5EF4-FFF2-40B4-BE49-F238E27FC236}">
                <a16:creationId xmlns:a16="http://schemas.microsoft.com/office/drawing/2014/main" id="{1D34DAD3-D22E-4511-94E0-9BF8946907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905E24-235D-41E6-9EAF-79C513FE97C1}"/>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307702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6E82A-B102-4510-9943-63BE6CE067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389731-0BA6-413D-8C67-BF72883559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730B5E-ADDB-406E-8582-05CA7353A3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AD3C1B-DABB-48AB-92A4-5B50E7C1DA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B35426-C908-40ED-BF6C-686972A849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872A20-5CF7-4C7C-BBA8-2EBB2EC700C6}"/>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8" name="Footer Placeholder 7">
            <a:extLst>
              <a:ext uri="{FF2B5EF4-FFF2-40B4-BE49-F238E27FC236}">
                <a16:creationId xmlns:a16="http://schemas.microsoft.com/office/drawing/2014/main" id="{2C54EF85-830A-498E-93E4-4BB4EBA82C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1C2E52-9948-4936-AA61-02785ED02C46}"/>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2888649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54A9-1175-436E-95B3-8B89AF3438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9F13B5-ED41-4820-8998-5621C440DC7D}"/>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4" name="Footer Placeholder 3">
            <a:extLst>
              <a:ext uri="{FF2B5EF4-FFF2-40B4-BE49-F238E27FC236}">
                <a16:creationId xmlns:a16="http://schemas.microsoft.com/office/drawing/2014/main" id="{12411096-E291-445A-AAC1-D2FB62BDAD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10C8B3-75C1-4875-AAEE-793A61CE9ADB}"/>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278297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5A95D5-B395-4667-B251-D912E7BD732B}"/>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3" name="Footer Placeholder 2">
            <a:extLst>
              <a:ext uri="{FF2B5EF4-FFF2-40B4-BE49-F238E27FC236}">
                <a16:creationId xmlns:a16="http://schemas.microsoft.com/office/drawing/2014/main" id="{6F755F4A-EFAC-4CCD-804E-D994A715CE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B21FF6-F3D9-42D8-85D1-F0DA38A2C2A3}"/>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615500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B8A87-A5F7-4C46-AAB9-1CE26CCE39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3462C0-694F-4EF0-AE54-0CACD29FD6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0F2D4D-5E17-4230-BCC5-D429129ECA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749393-23CE-4AA3-9349-6122420AB338}"/>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6" name="Footer Placeholder 5">
            <a:extLst>
              <a:ext uri="{FF2B5EF4-FFF2-40B4-BE49-F238E27FC236}">
                <a16:creationId xmlns:a16="http://schemas.microsoft.com/office/drawing/2014/main" id="{71E3BEC2-C3EE-40E7-9A57-BDDCD113E4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1E9BF5-7040-4B3C-9E6A-646A16E614A4}"/>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954811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5054-CE86-4537-8B8A-5C0FF485E4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EEFFAA-E06C-4581-978E-42F364A432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60BD17-0D0B-4E24-9D97-6856FBE69A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DB38E7-906C-4954-AE25-252D5B5E4AA6}"/>
              </a:ext>
            </a:extLst>
          </p:cNvPr>
          <p:cNvSpPr>
            <a:spLocks noGrp="1"/>
          </p:cNvSpPr>
          <p:nvPr>
            <p:ph type="dt" sz="half" idx="10"/>
          </p:nvPr>
        </p:nvSpPr>
        <p:spPr/>
        <p:txBody>
          <a:bodyPr/>
          <a:lstStyle/>
          <a:p>
            <a:fld id="{1E943173-1BCA-4C8E-B964-BA30FE9632D8}" type="datetimeFigureOut">
              <a:rPr lang="en-US" smtClean="0"/>
              <a:t>11/6/21</a:t>
            </a:fld>
            <a:endParaRPr lang="en-US"/>
          </a:p>
        </p:txBody>
      </p:sp>
      <p:sp>
        <p:nvSpPr>
          <p:cNvPr id="6" name="Footer Placeholder 5">
            <a:extLst>
              <a:ext uri="{FF2B5EF4-FFF2-40B4-BE49-F238E27FC236}">
                <a16:creationId xmlns:a16="http://schemas.microsoft.com/office/drawing/2014/main" id="{B076E6A5-439A-4A68-A948-1E3E836009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AAD71-6066-401D-AFD9-6A6F59D36517}"/>
              </a:ext>
            </a:extLst>
          </p:cNvPr>
          <p:cNvSpPr>
            <a:spLocks noGrp="1"/>
          </p:cNvSpPr>
          <p:nvPr>
            <p:ph type="sldNum" sz="quarter" idx="12"/>
          </p:nvPr>
        </p:nvSpPr>
        <p:spPr/>
        <p:txBody>
          <a:bodyPr/>
          <a:lstStyle/>
          <a:p>
            <a:fld id="{29EDAAF4-7B5F-4F5C-B5EF-B79F9CE86338}" type="slidenum">
              <a:rPr lang="en-US" smtClean="0"/>
              <a:t>‹#›</a:t>
            </a:fld>
            <a:endParaRPr lang="en-US"/>
          </a:p>
        </p:txBody>
      </p:sp>
    </p:spTree>
    <p:extLst>
      <p:ext uri="{BB962C8B-B14F-4D97-AF65-F5344CB8AC3E}">
        <p14:creationId xmlns:p14="http://schemas.microsoft.com/office/powerpoint/2010/main" val="3389091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AB52DD-A5CB-4E2F-AFEC-F32288D8F0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570CC6-0100-4419-8C78-FF633344BE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B2406A-2A5E-4C1B-A0F5-7556007DC1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43173-1BCA-4C8E-B964-BA30FE9632D8}" type="datetimeFigureOut">
              <a:rPr lang="en-US" smtClean="0"/>
              <a:t>11/6/21</a:t>
            </a:fld>
            <a:endParaRPr lang="en-US"/>
          </a:p>
        </p:txBody>
      </p:sp>
      <p:sp>
        <p:nvSpPr>
          <p:cNvPr id="5" name="Footer Placeholder 4">
            <a:extLst>
              <a:ext uri="{FF2B5EF4-FFF2-40B4-BE49-F238E27FC236}">
                <a16:creationId xmlns:a16="http://schemas.microsoft.com/office/drawing/2014/main" id="{B9823126-732E-4EED-9817-ABA8B9448D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DAF11C-1FDE-4A5C-B8C0-7EDD20A228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DAAF4-7B5F-4F5C-B5EF-B79F9CE86338}" type="slidenum">
              <a:rPr lang="en-US" smtClean="0"/>
              <a:t>‹#›</a:t>
            </a:fld>
            <a:endParaRPr lang="en-US"/>
          </a:p>
        </p:txBody>
      </p:sp>
    </p:spTree>
    <p:extLst>
      <p:ext uri="{BB962C8B-B14F-4D97-AF65-F5344CB8AC3E}">
        <p14:creationId xmlns:p14="http://schemas.microsoft.com/office/powerpoint/2010/main" val="3778136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571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5108A1B-5CAF-488D-A71C-3A7AD648DA02}"/>
              </a:ext>
            </a:extLst>
          </p:cNvPr>
          <p:cNvSpPr txBox="1"/>
          <p:nvPr/>
        </p:nvSpPr>
        <p:spPr>
          <a:xfrm>
            <a:off x="1322664" y="2081421"/>
            <a:ext cx="9546672" cy="2308324"/>
          </a:xfrm>
          <a:prstGeom prst="rect">
            <a:avLst/>
          </a:prstGeom>
          <a:noFill/>
        </p:spPr>
        <p:txBody>
          <a:bodyPr wrap="square" rtlCol="0">
            <a:spAutoFit/>
          </a:bodyPr>
          <a:lstStyle/>
          <a:p>
            <a:r>
              <a:rPr lang="en-US" sz="4800" u="sng" dirty="0">
                <a:solidFill>
                  <a:schemeClr val="bg1"/>
                </a:solidFill>
                <a:effectLst/>
                <a:latin typeface="Calibri" panose="020F0502020204030204" pitchFamily="34" charset="0"/>
                <a:ea typeface="Calibri" panose="020F0502020204030204" pitchFamily="34" charset="0"/>
              </a:rPr>
              <a:t>Matthew 5:48</a:t>
            </a:r>
            <a:br>
              <a:rPr lang="en-US" sz="4800" dirty="0">
                <a:solidFill>
                  <a:schemeClr val="bg1"/>
                </a:solidFill>
                <a:effectLst/>
                <a:latin typeface="Calibri" panose="020F0502020204030204" pitchFamily="34" charset="0"/>
                <a:ea typeface="Calibri" panose="020F0502020204030204" pitchFamily="34" charset="0"/>
              </a:rPr>
            </a:br>
            <a:r>
              <a:rPr lang="en-US" sz="4800" dirty="0">
                <a:solidFill>
                  <a:schemeClr val="bg1"/>
                </a:solidFill>
                <a:effectLst/>
                <a:latin typeface="Calibri" panose="020F0502020204030204" pitchFamily="34" charset="0"/>
                <a:ea typeface="Calibri" panose="020F0502020204030204" pitchFamily="34" charset="0"/>
              </a:rPr>
              <a:t>“You therefore must be perfect, as your heavenly Father is perfect.”</a:t>
            </a:r>
            <a:endParaRPr lang="en-US" sz="4800" dirty="0">
              <a:solidFill>
                <a:schemeClr val="bg1"/>
              </a:solidFill>
            </a:endParaRPr>
          </a:p>
        </p:txBody>
      </p:sp>
    </p:spTree>
    <p:extLst>
      <p:ext uri="{BB962C8B-B14F-4D97-AF65-F5344CB8AC3E}">
        <p14:creationId xmlns:p14="http://schemas.microsoft.com/office/powerpoint/2010/main" val="683753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9E2D98A-4B0D-45A6-A6BC-BDF314AE0E5D}"/>
              </a:ext>
            </a:extLst>
          </p:cNvPr>
          <p:cNvSpPr txBox="1"/>
          <p:nvPr/>
        </p:nvSpPr>
        <p:spPr>
          <a:xfrm>
            <a:off x="192947" y="176169"/>
            <a:ext cx="11912367" cy="6740307"/>
          </a:xfrm>
          <a:prstGeom prst="rect">
            <a:avLst/>
          </a:prstGeom>
          <a:noFill/>
        </p:spPr>
        <p:txBody>
          <a:bodyPr wrap="square" rtlCol="0">
            <a:spAutoFit/>
          </a:bodyPr>
          <a:lstStyle/>
          <a:p>
            <a:r>
              <a:rPr lang="en-US" sz="3600" u="sng" dirty="0">
                <a:solidFill>
                  <a:schemeClr val="bg1"/>
                </a:solidFill>
                <a:effectLst/>
                <a:latin typeface="Calibri" panose="020F0502020204030204" pitchFamily="34" charset="0"/>
                <a:ea typeface="Calibri" panose="020F0502020204030204" pitchFamily="34" charset="0"/>
              </a:rPr>
              <a:t>Matthew 5:43-48</a:t>
            </a:r>
            <a:br>
              <a:rPr lang="en-US" sz="3600" u="sng" dirty="0">
                <a:solidFill>
                  <a:schemeClr val="bg1"/>
                </a:solidFill>
                <a:effectLst/>
                <a:latin typeface="Calibri" panose="020F0502020204030204" pitchFamily="34" charset="0"/>
                <a:ea typeface="Calibri" panose="020F0502020204030204" pitchFamily="34" charset="0"/>
              </a:rPr>
            </a:br>
            <a:r>
              <a:rPr lang="en-US" sz="3600" b="1" baseline="30000" dirty="0">
                <a:solidFill>
                  <a:schemeClr val="bg1"/>
                </a:solidFill>
                <a:effectLst/>
                <a:latin typeface="Calibri" panose="020F0502020204030204" pitchFamily="34" charset="0"/>
                <a:ea typeface="Calibri" panose="020F0502020204030204" pitchFamily="34" charset="0"/>
              </a:rPr>
              <a:t>43 </a:t>
            </a:r>
            <a:r>
              <a:rPr lang="en-US" sz="3600" dirty="0">
                <a:solidFill>
                  <a:schemeClr val="bg1"/>
                </a:solidFill>
                <a:effectLst/>
                <a:latin typeface="Calibri" panose="020F0502020204030204" pitchFamily="34" charset="0"/>
                <a:ea typeface="Calibri" panose="020F0502020204030204" pitchFamily="34" charset="0"/>
              </a:rPr>
              <a:t>“You have heard that it was said, ‘You shall love your neighbor and hate your enemy.’ </a:t>
            </a:r>
            <a:r>
              <a:rPr lang="en-US" sz="3600" b="1" baseline="30000" dirty="0">
                <a:solidFill>
                  <a:schemeClr val="bg1"/>
                </a:solidFill>
                <a:effectLst/>
                <a:latin typeface="Calibri" panose="020F0502020204030204" pitchFamily="34" charset="0"/>
                <a:ea typeface="Calibri" panose="020F0502020204030204" pitchFamily="34" charset="0"/>
              </a:rPr>
              <a:t>44 </a:t>
            </a:r>
            <a:r>
              <a:rPr lang="en-US" sz="3600" dirty="0">
                <a:solidFill>
                  <a:schemeClr val="bg1"/>
                </a:solidFill>
                <a:effectLst/>
                <a:latin typeface="Calibri" panose="020F0502020204030204" pitchFamily="34" charset="0"/>
                <a:ea typeface="Calibri" panose="020F0502020204030204" pitchFamily="34" charset="0"/>
              </a:rPr>
              <a:t>But I say to you, Love your enemies and pray for those who persecute you, </a:t>
            </a:r>
            <a:r>
              <a:rPr lang="en-US" sz="3600" b="1" baseline="30000" dirty="0">
                <a:solidFill>
                  <a:schemeClr val="bg1"/>
                </a:solidFill>
                <a:effectLst/>
                <a:latin typeface="Calibri" panose="020F0502020204030204" pitchFamily="34" charset="0"/>
                <a:ea typeface="Calibri" panose="020F0502020204030204" pitchFamily="34" charset="0"/>
              </a:rPr>
              <a:t>45 </a:t>
            </a:r>
            <a:r>
              <a:rPr lang="en-US" sz="3600" dirty="0">
                <a:solidFill>
                  <a:schemeClr val="bg1"/>
                </a:solidFill>
                <a:effectLst/>
                <a:latin typeface="Calibri" panose="020F0502020204030204" pitchFamily="34" charset="0"/>
                <a:ea typeface="Calibri" panose="020F0502020204030204" pitchFamily="34" charset="0"/>
              </a:rPr>
              <a:t>so that you may be sons of your Father who is in heaven. For he makes his sun rise on the evil and on the good, and sends rain on the just and on the unjust. </a:t>
            </a:r>
            <a:r>
              <a:rPr lang="en-US" sz="3600" b="1" baseline="30000" dirty="0">
                <a:solidFill>
                  <a:schemeClr val="bg1"/>
                </a:solidFill>
                <a:effectLst/>
                <a:latin typeface="Calibri" panose="020F0502020204030204" pitchFamily="34" charset="0"/>
                <a:ea typeface="Calibri" panose="020F0502020204030204" pitchFamily="34" charset="0"/>
              </a:rPr>
              <a:t>46 </a:t>
            </a:r>
            <a:r>
              <a:rPr lang="en-US" sz="3600" dirty="0">
                <a:solidFill>
                  <a:schemeClr val="bg1"/>
                </a:solidFill>
                <a:effectLst/>
                <a:latin typeface="Calibri" panose="020F0502020204030204" pitchFamily="34" charset="0"/>
                <a:ea typeface="Calibri" panose="020F0502020204030204" pitchFamily="34" charset="0"/>
              </a:rPr>
              <a:t>For if you love those who love you, what reward do you have? Do not even the tax collectors do the same? </a:t>
            </a:r>
            <a:r>
              <a:rPr lang="en-US" sz="3600" b="1" baseline="30000" dirty="0">
                <a:solidFill>
                  <a:schemeClr val="bg1"/>
                </a:solidFill>
                <a:effectLst/>
                <a:latin typeface="Calibri" panose="020F0502020204030204" pitchFamily="34" charset="0"/>
                <a:ea typeface="Calibri" panose="020F0502020204030204" pitchFamily="34" charset="0"/>
              </a:rPr>
              <a:t>47 </a:t>
            </a:r>
            <a:r>
              <a:rPr lang="en-US" sz="3600" dirty="0">
                <a:solidFill>
                  <a:schemeClr val="bg1"/>
                </a:solidFill>
                <a:effectLst/>
                <a:latin typeface="Calibri" panose="020F0502020204030204" pitchFamily="34" charset="0"/>
                <a:ea typeface="Calibri" panose="020F0502020204030204" pitchFamily="34" charset="0"/>
              </a:rPr>
              <a:t>And if you greet only your brothers, what more are you doing than others? Do not even the Gentiles do the same? </a:t>
            </a:r>
            <a:r>
              <a:rPr lang="en-US" sz="3600" b="1" baseline="30000" dirty="0">
                <a:solidFill>
                  <a:schemeClr val="bg1"/>
                </a:solidFill>
                <a:effectLst/>
                <a:latin typeface="Calibri" panose="020F0502020204030204" pitchFamily="34" charset="0"/>
                <a:ea typeface="Calibri" panose="020F0502020204030204" pitchFamily="34" charset="0"/>
              </a:rPr>
              <a:t>48 </a:t>
            </a:r>
            <a:r>
              <a:rPr lang="en-US" sz="3600" dirty="0">
                <a:solidFill>
                  <a:schemeClr val="bg1"/>
                </a:solidFill>
                <a:effectLst/>
                <a:latin typeface="Calibri" panose="020F0502020204030204" pitchFamily="34" charset="0"/>
                <a:ea typeface="Calibri" panose="020F0502020204030204" pitchFamily="34" charset="0"/>
              </a:rPr>
              <a:t>You therefore must be perfect, as your heavenly Father is perfect.”</a:t>
            </a:r>
            <a:endParaRPr lang="en-US" sz="3600" dirty="0">
              <a:solidFill>
                <a:schemeClr val="bg1"/>
              </a:solidFill>
            </a:endParaRPr>
          </a:p>
        </p:txBody>
      </p:sp>
    </p:spTree>
    <p:extLst>
      <p:ext uri="{BB962C8B-B14F-4D97-AF65-F5344CB8AC3E}">
        <p14:creationId xmlns:p14="http://schemas.microsoft.com/office/powerpoint/2010/main" val="2866796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2554D1-7107-4C95-8F4E-151556A950F8}"/>
              </a:ext>
            </a:extLst>
          </p:cNvPr>
          <p:cNvSpPr txBox="1"/>
          <p:nvPr/>
        </p:nvSpPr>
        <p:spPr>
          <a:xfrm>
            <a:off x="2225879" y="1493240"/>
            <a:ext cx="7768205" cy="2800767"/>
          </a:xfrm>
          <a:prstGeom prst="rect">
            <a:avLst/>
          </a:prstGeom>
          <a:noFill/>
        </p:spPr>
        <p:txBody>
          <a:bodyPr wrap="square" rtlCol="0">
            <a:spAutoFit/>
          </a:bodyPr>
          <a:lstStyle/>
          <a:p>
            <a:r>
              <a:rPr lang="en-US" sz="4400" u="sng" dirty="0">
                <a:solidFill>
                  <a:schemeClr val="bg1"/>
                </a:solidFill>
                <a:effectLst/>
                <a:latin typeface="Calibri" panose="020F0502020204030204" pitchFamily="34" charset="0"/>
                <a:ea typeface="Calibri" panose="020F0502020204030204" pitchFamily="34" charset="0"/>
              </a:rPr>
              <a:t>1 Peter 5:7</a:t>
            </a:r>
          </a:p>
          <a:p>
            <a:br>
              <a:rPr lang="en-US" sz="4400" dirty="0">
                <a:solidFill>
                  <a:schemeClr val="bg1"/>
                </a:solidFill>
                <a:effectLst/>
                <a:latin typeface="Calibri" panose="020F0502020204030204" pitchFamily="34" charset="0"/>
                <a:ea typeface="Calibri" panose="020F0502020204030204" pitchFamily="34" charset="0"/>
              </a:rPr>
            </a:br>
            <a:r>
              <a:rPr lang="en-US" sz="4400" dirty="0">
                <a:solidFill>
                  <a:schemeClr val="bg1"/>
                </a:solidFill>
                <a:effectLst/>
                <a:latin typeface="Calibri" panose="020F0502020204030204" pitchFamily="34" charset="0"/>
                <a:ea typeface="Calibri" panose="020F0502020204030204" pitchFamily="34" charset="0"/>
              </a:rPr>
              <a:t>“Cast all our anxiety on Him because He cares for us.” </a:t>
            </a:r>
            <a:endParaRPr lang="en-US" sz="4400" dirty="0">
              <a:solidFill>
                <a:schemeClr val="bg1"/>
              </a:solidFill>
            </a:endParaRPr>
          </a:p>
        </p:txBody>
      </p:sp>
    </p:spTree>
    <p:extLst>
      <p:ext uri="{BB962C8B-B14F-4D97-AF65-F5344CB8AC3E}">
        <p14:creationId xmlns:p14="http://schemas.microsoft.com/office/powerpoint/2010/main" val="1588551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B511B8-6B9B-4DE0-B29B-BC6C9E127444}"/>
              </a:ext>
            </a:extLst>
          </p:cNvPr>
          <p:cNvSpPr txBox="1"/>
          <p:nvPr/>
        </p:nvSpPr>
        <p:spPr>
          <a:xfrm>
            <a:off x="540041" y="1004180"/>
            <a:ext cx="10830187" cy="4832092"/>
          </a:xfrm>
          <a:prstGeom prst="rect">
            <a:avLst/>
          </a:prstGeom>
          <a:noFill/>
        </p:spPr>
        <p:txBody>
          <a:bodyPr wrap="square" rtlCol="0">
            <a:spAutoFit/>
          </a:bodyPr>
          <a:lstStyle/>
          <a:p>
            <a:r>
              <a:rPr lang="en-US" sz="4400" u="sng" dirty="0">
                <a:solidFill>
                  <a:schemeClr val="bg1"/>
                </a:solidFill>
                <a:effectLst/>
                <a:latin typeface="Calibri" panose="020F0502020204030204" pitchFamily="34" charset="0"/>
                <a:ea typeface="Calibri" panose="020F0502020204030204" pitchFamily="34" charset="0"/>
              </a:rPr>
              <a:t>Revelation 21:4</a:t>
            </a:r>
          </a:p>
          <a:p>
            <a:br>
              <a:rPr lang="en-US" sz="4400" dirty="0">
                <a:solidFill>
                  <a:schemeClr val="bg1"/>
                </a:solidFill>
                <a:effectLst/>
                <a:latin typeface="Calibri" panose="020F0502020204030204" pitchFamily="34" charset="0"/>
                <a:ea typeface="Calibri" panose="020F0502020204030204" pitchFamily="34" charset="0"/>
              </a:rPr>
            </a:br>
            <a:r>
              <a:rPr lang="en-US" sz="4400" b="1" baseline="30000" dirty="0">
                <a:solidFill>
                  <a:schemeClr val="bg1"/>
                </a:solidFill>
                <a:effectLst/>
                <a:latin typeface="Calibri" panose="020F0502020204030204" pitchFamily="34" charset="0"/>
                <a:ea typeface="Calibri" panose="020F0502020204030204" pitchFamily="34" charset="0"/>
              </a:rPr>
              <a:t>4 </a:t>
            </a:r>
            <a:r>
              <a:rPr lang="en-US" sz="4400" dirty="0">
                <a:solidFill>
                  <a:schemeClr val="bg1"/>
                </a:solidFill>
                <a:effectLst/>
                <a:latin typeface="Calibri" panose="020F0502020204030204" pitchFamily="34" charset="0"/>
                <a:ea typeface="Calibri" panose="020F0502020204030204" pitchFamily="34" charset="0"/>
              </a:rPr>
              <a:t>“He will wipe away every tear from their eyes, and death shall be no more, neither shall there be mourning, nor crying, nor pain anymore, for the former things have passed away.”</a:t>
            </a:r>
            <a:endParaRPr lang="en-US" sz="4400" dirty="0">
              <a:solidFill>
                <a:schemeClr val="bg1"/>
              </a:solidFill>
            </a:endParaRPr>
          </a:p>
        </p:txBody>
      </p:sp>
    </p:spTree>
    <p:extLst>
      <p:ext uri="{BB962C8B-B14F-4D97-AF65-F5344CB8AC3E}">
        <p14:creationId xmlns:p14="http://schemas.microsoft.com/office/powerpoint/2010/main" val="3210797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973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9423722-2C99-4EFC-9032-A672DF0B5699}"/>
              </a:ext>
            </a:extLst>
          </p:cNvPr>
          <p:cNvSpPr txBox="1"/>
          <p:nvPr/>
        </p:nvSpPr>
        <p:spPr>
          <a:xfrm>
            <a:off x="0" y="114300"/>
            <a:ext cx="12192000" cy="6678751"/>
          </a:xfrm>
          <a:prstGeom prst="rect">
            <a:avLst/>
          </a:prstGeom>
          <a:noFill/>
        </p:spPr>
        <p:txBody>
          <a:bodyPr wrap="square" rtlCol="0">
            <a:spAutoFit/>
          </a:bodyPr>
          <a:lstStyle/>
          <a:p>
            <a:pPr algn="ctr"/>
            <a:r>
              <a:rPr lang="en-US" sz="2800" b="1" dirty="0">
                <a:solidFill>
                  <a:schemeClr val="bg1"/>
                </a:solidFill>
              </a:rPr>
              <a:t>       </a:t>
            </a:r>
            <a:r>
              <a:rPr lang="en-US" sz="8000" b="1" u="sng" dirty="0">
                <a:solidFill>
                  <a:schemeClr val="bg1"/>
                </a:solidFill>
              </a:rPr>
              <a:t>Soon and Very Soon</a:t>
            </a:r>
            <a:r>
              <a:rPr lang="en-US" sz="8000" u="sng" dirty="0">
                <a:solidFill>
                  <a:schemeClr val="bg1"/>
                </a:solidFill>
              </a:rPr>
              <a:t>…</a:t>
            </a:r>
            <a:br>
              <a:rPr lang="en-US" sz="8000" u="sng" dirty="0">
                <a:solidFill>
                  <a:schemeClr val="bg1"/>
                </a:solidFill>
              </a:rPr>
            </a:br>
            <a:br>
              <a:rPr lang="en-US" sz="2800" u="sng" dirty="0">
                <a:solidFill>
                  <a:schemeClr val="bg1"/>
                </a:solidFill>
              </a:rPr>
            </a:br>
            <a:r>
              <a:rPr lang="en-US" sz="3600" dirty="0">
                <a:solidFill>
                  <a:schemeClr val="bg1"/>
                </a:solidFill>
              </a:rPr>
              <a:t>      S</a:t>
            </a:r>
            <a:r>
              <a:rPr lang="en-US" sz="3600" dirty="0">
                <a:solidFill>
                  <a:schemeClr val="bg1"/>
                </a:solidFill>
                <a:effectLst/>
                <a:ea typeface="Calibri" panose="020F0502020204030204" pitchFamily="34" charset="0"/>
                <a:cs typeface="Times New Roman" panose="02020603050405020304" pitchFamily="18" charset="0"/>
              </a:rPr>
              <a:t>criptures are from the English Standard Version (ESV)</a:t>
            </a:r>
            <a:br>
              <a:rPr lang="en-US" sz="3600" dirty="0">
                <a:solidFill>
                  <a:schemeClr val="bg1"/>
                </a:solidFill>
                <a:effectLst/>
                <a:ea typeface="Calibri" panose="020F0502020204030204" pitchFamily="34" charset="0"/>
                <a:cs typeface="Times New Roman" panose="02020603050405020304" pitchFamily="18" charset="0"/>
              </a:rPr>
            </a:br>
            <a:r>
              <a:rPr lang="en-US" sz="3600" dirty="0">
                <a:solidFill>
                  <a:schemeClr val="bg1"/>
                </a:solidFill>
                <a:effectLst/>
                <a:ea typeface="Calibri" panose="020F0502020204030204" pitchFamily="34" charset="0"/>
                <a:cs typeface="Times New Roman" panose="02020603050405020304" pitchFamily="18" charset="0"/>
              </a:rPr>
              <a:t>                   and - Foundation New Testament (FNT)</a:t>
            </a:r>
          </a:p>
          <a:p>
            <a:pPr algn="ctr"/>
            <a:endParaRPr lang="en-US" sz="2800" dirty="0">
              <a:solidFill>
                <a:schemeClr val="bg1"/>
              </a:solidFill>
              <a:cs typeface="Times New Roman" panose="02020603050405020304" pitchFamily="18" charset="0"/>
            </a:endParaRPr>
          </a:p>
          <a:p>
            <a:pPr algn="ctr"/>
            <a:r>
              <a:rPr lang="en-US" sz="4800" dirty="0">
                <a:solidFill>
                  <a:schemeClr val="bg1"/>
                </a:solidFill>
                <a:latin typeface="Calibri" panose="020F0502020204030204" pitchFamily="34" charset="0"/>
                <a:cs typeface="Times New Roman" panose="02020603050405020304" pitchFamily="18" charset="0"/>
              </a:rPr>
              <a:t>             1) Word to Non-Disciples</a:t>
            </a:r>
          </a:p>
          <a:p>
            <a:pPr algn="ctr"/>
            <a:r>
              <a:rPr lang="en-US" sz="2800" dirty="0">
                <a:solidFill>
                  <a:schemeClr val="bg1"/>
                </a:solidFill>
                <a:latin typeface="Calibri" panose="020F0502020204030204" pitchFamily="34" charset="0"/>
                <a:cs typeface="Times New Roman" panose="02020603050405020304" pitchFamily="18" charset="0"/>
              </a:rPr>
              <a:t> </a:t>
            </a:r>
          </a:p>
          <a:p>
            <a:pPr algn="ctr"/>
            <a:r>
              <a:rPr lang="en-US" sz="4800" dirty="0">
                <a:solidFill>
                  <a:schemeClr val="bg1"/>
                </a:solidFill>
                <a:latin typeface="Calibri" panose="020F0502020204030204" pitchFamily="34" charset="0"/>
                <a:cs typeface="Times New Roman" panose="02020603050405020304" pitchFamily="18" charset="0"/>
              </a:rPr>
              <a:t>      2) Word for Disciples</a:t>
            </a:r>
            <a:br>
              <a:rPr lang="en-US" sz="4800" dirty="0">
                <a:solidFill>
                  <a:schemeClr val="bg1"/>
                </a:solidFill>
                <a:latin typeface="Calibri" panose="020F0502020204030204" pitchFamily="34" charset="0"/>
                <a:cs typeface="Times New Roman" panose="02020603050405020304" pitchFamily="18" charset="0"/>
              </a:rPr>
            </a:br>
            <a:r>
              <a:rPr lang="en-US" sz="4800" dirty="0">
                <a:solidFill>
                  <a:schemeClr val="bg1"/>
                </a:solidFill>
                <a:latin typeface="Calibri" panose="020F0502020204030204" pitchFamily="34" charset="0"/>
                <a:cs typeface="Times New Roman" panose="02020603050405020304" pitchFamily="18" charset="0"/>
              </a:rPr>
              <a:t>The Advents</a:t>
            </a:r>
          </a:p>
          <a:p>
            <a:pPr algn="ctr"/>
            <a:r>
              <a:rPr lang="en-US" sz="4800" dirty="0">
                <a:solidFill>
                  <a:schemeClr val="bg1"/>
                </a:solidFill>
                <a:latin typeface="Calibri" panose="020F0502020204030204" pitchFamily="34" charset="0"/>
                <a:cs typeface="Times New Roman" panose="02020603050405020304" pitchFamily="18" charset="0"/>
              </a:rPr>
              <a:t>        Jesus’ Command   </a:t>
            </a:r>
            <a:endParaRPr lang="en-US" sz="4800" dirty="0">
              <a:solidFill>
                <a:schemeClr val="bg1"/>
              </a:solidFill>
            </a:endParaRPr>
          </a:p>
        </p:txBody>
      </p:sp>
    </p:spTree>
    <p:extLst>
      <p:ext uri="{BB962C8B-B14F-4D97-AF65-F5344CB8AC3E}">
        <p14:creationId xmlns:p14="http://schemas.microsoft.com/office/powerpoint/2010/main" val="1639456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5F8A90-32AD-4332-9E0D-A4975B102DB1}"/>
              </a:ext>
            </a:extLst>
          </p:cNvPr>
          <p:cNvSpPr txBox="1"/>
          <p:nvPr/>
        </p:nvSpPr>
        <p:spPr>
          <a:xfrm>
            <a:off x="486560" y="100668"/>
            <a:ext cx="11705439" cy="5509200"/>
          </a:xfrm>
          <a:prstGeom prst="rect">
            <a:avLst/>
          </a:prstGeom>
          <a:noFill/>
        </p:spPr>
        <p:txBody>
          <a:bodyPr wrap="square" rtlCol="0">
            <a:spAutoFit/>
          </a:bodyPr>
          <a:lstStyle/>
          <a:p>
            <a:endParaRPr lang="en-US" sz="4400" u="sng" dirty="0">
              <a:solidFill>
                <a:schemeClr val="bg1"/>
              </a:solidFill>
              <a:effectLst/>
              <a:latin typeface="Calibri" panose="020F0502020204030204" pitchFamily="34" charset="0"/>
              <a:ea typeface="Calibri" panose="020F0502020204030204" pitchFamily="34" charset="0"/>
            </a:endParaRPr>
          </a:p>
          <a:p>
            <a:r>
              <a:rPr lang="en-US" sz="4400" u="sng" dirty="0">
                <a:solidFill>
                  <a:schemeClr val="bg1"/>
                </a:solidFill>
                <a:effectLst/>
                <a:latin typeface="Calibri" panose="020F0502020204030204" pitchFamily="34" charset="0"/>
                <a:ea typeface="Calibri" panose="020F0502020204030204" pitchFamily="34" charset="0"/>
              </a:rPr>
              <a:t>Romans 5:8</a:t>
            </a:r>
            <a:br>
              <a:rPr lang="en-US" sz="4400" dirty="0">
                <a:solidFill>
                  <a:schemeClr val="bg1"/>
                </a:solidFill>
                <a:effectLst/>
                <a:latin typeface="Calibri" panose="020F0502020204030204" pitchFamily="34" charset="0"/>
                <a:ea typeface="Calibri" panose="020F0502020204030204" pitchFamily="34" charset="0"/>
              </a:rPr>
            </a:br>
            <a:r>
              <a:rPr lang="en-US" sz="4400" dirty="0">
                <a:solidFill>
                  <a:schemeClr val="bg1"/>
                </a:solidFill>
                <a:effectLst/>
                <a:latin typeface="Calibri" panose="020F0502020204030204" pitchFamily="34" charset="0"/>
                <a:ea typeface="Calibri" panose="020F0502020204030204" pitchFamily="34" charset="0"/>
              </a:rPr>
              <a:t>“God shows his love for us in that while we were still sinners, enemies of God, Christ died for us.”</a:t>
            </a:r>
          </a:p>
          <a:p>
            <a:br>
              <a:rPr lang="en-US" sz="4400" dirty="0">
                <a:solidFill>
                  <a:schemeClr val="bg1"/>
                </a:solidFill>
                <a:effectLst/>
                <a:latin typeface="Calibri" panose="020F0502020204030204" pitchFamily="34" charset="0"/>
                <a:ea typeface="Calibri" panose="020F0502020204030204" pitchFamily="34" charset="0"/>
              </a:rPr>
            </a:br>
            <a:r>
              <a:rPr lang="en-US" sz="4400" u="sng" dirty="0">
                <a:solidFill>
                  <a:schemeClr val="bg1"/>
                </a:solidFill>
                <a:effectLst/>
                <a:latin typeface="Calibri" panose="020F0502020204030204" pitchFamily="34" charset="0"/>
                <a:ea typeface="Calibri" panose="020F0502020204030204" pitchFamily="34" charset="0"/>
              </a:rPr>
              <a:t>Romans 6:23</a:t>
            </a:r>
            <a:br>
              <a:rPr lang="en-US" sz="4400" dirty="0">
                <a:solidFill>
                  <a:schemeClr val="bg1"/>
                </a:solidFill>
                <a:effectLst/>
                <a:latin typeface="Calibri" panose="020F0502020204030204" pitchFamily="34" charset="0"/>
                <a:ea typeface="Calibri" panose="020F0502020204030204" pitchFamily="34" charset="0"/>
              </a:rPr>
            </a:br>
            <a:r>
              <a:rPr lang="en-US" sz="4400" dirty="0">
                <a:solidFill>
                  <a:schemeClr val="bg1"/>
                </a:solidFill>
                <a:effectLst/>
                <a:latin typeface="Calibri" panose="020F0502020204030204" pitchFamily="34" charset="0"/>
                <a:ea typeface="Calibri" panose="020F0502020204030204" pitchFamily="34" charset="0"/>
              </a:rPr>
              <a:t>“For the wages of sin is death, but the free gift of God is eternal life in Christ Jesus our Lord.”</a:t>
            </a:r>
            <a:endParaRPr lang="en-US" sz="4400" dirty="0">
              <a:solidFill>
                <a:schemeClr val="bg1"/>
              </a:solidFill>
            </a:endParaRPr>
          </a:p>
        </p:txBody>
      </p:sp>
    </p:spTree>
    <p:extLst>
      <p:ext uri="{BB962C8B-B14F-4D97-AF65-F5344CB8AC3E}">
        <p14:creationId xmlns:p14="http://schemas.microsoft.com/office/powerpoint/2010/main" val="1011204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73B474F-82CC-40DE-9AA1-9BB898C886E3}"/>
              </a:ext>
            </a:extLst>
          </p:cNvPr>
          <p:cNvSpPr txBox="1"/>
          <p:nvPr/>
        </p:nvSpPr>
        <p:spPr>
          <a:xfrm>
            <a:off x="641628" y="868523"/>
            <a:ext cx="10662408" cy="3477875"/>
          </a:xfrm>
          <a:prstGeom prst="rect">
            <a:avLst/>
          </a:prstGeom>
          <a:noFill/>
        </p:spPr>
        <p:txBody>
          <a:bodyPr wrap="square" rtlCol="0">
            <a:spAutoFit/>
          </a:bodyPr>
          <a:lstStyle/>
          <a:p>
            <a:endParaRPr lang="en-US" sz="4400" u="sng" dirty="0">
              <a:solidFill>
                <a:schemeClr val="bg1"/>
              </a:solidFill>
              <a:effectLst/>
              <a:latin typeface="Calibri" panose="020F0502020204030204" pitchFamily="34" charset="0"/>
              <a:ea typeface="Calibri" panose="020F0502020204030204" pitchFamily="34" charset="0"/>
            </a:endParaRPr>
          </a:p>
          <a:p>
            <a:endParaRPr lang="en-US" sz="4400" u="sng" dirty="0">
              <a:solidFill>
                <a:schemeClr val="bg1"/>
              </a:solidFill>
              <a:latin typeface="Calibri" panose="020F0502020204030204" pitchFamily="34" charset="0"/>
              <a:ea typeface="Calibri" panose="020F0502020204030204" pitchFamily="34" charset="0"/>
            </a:endParaRPr>
          </a:p>
          <a:p>
            <a:r>
              <a:rPr lang="en-US" sz="4400" u="sng" dirty="0">
                <a:solidFill>
                  <a:schemeClr val="bg1"/>
                </a:solidFill>
                <a:effectLst/>
                <a:latin typeface="Calibri" panose="020F0502020204030204" pitchFamily="34" charset="0"/>
                <a:ea typeface="Calibri" panose="020F0502020204030204" pitchFamily="34" charset="0"/>
              </a:rPr>
              <a:t>Romans 3:23</a:t>
            </a:r>
            <a:br>
              <a:rPr lang="en-US" sz="4400" dirty="0">
                <a:solidFill>
                  <a:schemeClr val="bg1"/>
                </a:solidFill>
                <a:effectLst/>
                <a:latin typeface="Calibri" panose="020F0502020204030204" pitchFamily="34" charset="0"/>
                <a:ea typeface="Calibri" panose="020F0502020204030204" pitchFamily="34" charset="0"/>
              </a:rPr>
            </a:br>
            <a:r>
              <a:rPr lang="en-US" sz="4400" b="1" baseline="30000" dirty="0">
                <a:solidFill>
                  <a:schemeClr val="bg1"/>
                </a:solidFill>
                <a:effectLst/>
                <a:latin typeface="Calibri" panose="020F0502020204030204" pitchFamily="34" charset="0"/>
                <a:ea typeface="Calibri" panose="020F0502020204030204" pitchFamily="34" charset="0"/>
              </a:rPr>
              <a:t>23 </a:t>
            </a:r>
            <a:r>
              <a:rPr lang="en-US" sz="4400" dirty="0">
                <a:solidFill>
                  <a:schemeClr val="bg1"/>
                </a:solidFill>
                <a:effectLst/>
                <a:latin typeface="Calibri" panose="020F0502020204030204" pitchFamily="34" charset="0"/>
                <a:ea typeface="Calibri" panose="020F0502020204030204" pitchFamily="34" charset="0"/>
              </a:rPr>
              <a:t>for all have sinned and fall short of the glory of God</a:t>
            </a:r>
            <a:endParaRPr lang="en-US" sz="4400" dirty="0">
              <a:solidFill>
                <a:schemeClr val="bg1"/>
              </a:solidFill>
            </a:endParaRPr>
          </a:p>
        </p:txBody>
      </p:sp>
    </p:spTree>
    <p:extLst>
      <p:ext uri="{BB962C8B-B14F-4D97-AF65-F5344CB8AC3E}">
        <p14:creationId xmlns:p14="http://schemas.microsoft.com/office/powerpoint/2010/main" val="404380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09DD06-59D0-4F4E-B9E2-16A38FE8F8DC}"/>
              </a:ext>
            </a:extLst>
          </p:cNvPr>
          <p:cNvSpPr txBox="1"/>
          <p:nvPr/>
        </p:nvSpPr>
        <p:spPr>
          <a:xfrm>
            <a:off x="454403" y="1012954"/>
            <a:ext cx="11283193" cy="4832092"/>
          </a:xfrm>
          <a:prstGeom prst="rect">
            <a:avLst/>
          </a:prstGeom>
          <a:noFill/>
        </p:spPr>
        <p:txBody>
          <a:bodyPr wrap="square" rtlCol="0">
            <a:spAutoFit/>
          </a:bodyPr>
          <a:lstStyle/>
          <a:p>
            <a:r>
              <a:rPr lang="en-US" sz="4400" u="sng" dirty="0">
                <a:solidFill>
                  <a:schemeClr val="bg1"/>
                </a:solidFill>
                <a:effectLst/>
                <a:latin typeface="Calibri" panose="020F0502020204030204" pitchFamily="34" charset="0"/>
                <a:ea typeface="Calibri" panose="020F0502020204030204" pitchFamily="34" charset="0"/>
              </a:rPr>
              <a:t>Matthew 2:1-2</a:t>
            </a:r>
            <a:br>
              <a:rPr lang="en-US" sz="4400" dirty="0">
                <a:solidFill>
                  <a:schemeClr val="bg1"/>
                </a:solidFill>
                <a:effectLst/>
                <a:latin typeface="Calibri" panose="020F0502020204030204" pitchFamily="34" charset="0"/>
                <a:ea typeface="Calibri" panose="020F0502020204030204" pitchFamily="34" charset="0"/>
              </a:rPr>
            </a:br>
            <a:r>
              <a:rPr lang="en-US" sz="4400" dirty="0">
                <a:solidFill>
                  <a:schemeClr val="bg1"/>
                </a:solidFill>
                <a:effectLst/>
                <a:latin typeface="Calibri" panose="020F0502020204030204" pitchFamily="34" charset="0"/>
                <a:ea typeface="Calibri" panose="020F0502020204030204" pitchFamily="34" charset="0"/>
              </a:rPr>
              <a:t>Jesus was born in Bethlehem in Judea, during the reign of King Herod. About that time some wise men from eastern lands arrived in Jerusalem, asking, “Where is the newborn king of the Jews? We saw his star as it rose, and we have come to worship him.”</a:t>
            </a:r>
            <a:endParaRPr lang="en-US" sz="4400" dirty="0">
              <a:solidFill>
                <a:schemeClr val="bg1"/>
              </a:solidFill>
            </a:endParaRPr>
          </a:p>
        </p:txBody>
      </p:sp>
    </p:spTree>
    <p:extLst>
      <p:ext uri="{BB962C8B-B14F-4D97-AF65-F5344CB8AC3E}">
        <p14:creationId xmlns:p14="http://schemas.microsoft.com/office/powerpoint/2010/main" val="88598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5BA873-6080-4FD1-A213-6CB9A8DB10B3}"/>
              </a:ext>
            </a:extLst>
          </p:cNvPr>
          <p:cNvSpPr txBox="1"/>
          <p:nvPr/>
        </p:nvSpPr>
        <p:spPr>
          <a:xfrm>
            <a:off x="211713" y="529216"/>
            <a:ext cx="11768574" cy="5799567"/>
          </a:xfrm>
          <a:prstGeom prst="rect">
            <a:avLst/>
          </a:prstGeom>
          <a:noFill/>
        </p:spPr>
        <p:txBody>
          <a:bodyPr wrap="square" rtlCol="0">
            <a:spAutoFit/>
          </a:bodyPr>
          <a:lstStyle/>
          <a:p>
            <a:pPr marL="0" marR="0"/>
            <a:r>
              <a:rPr lang="en-US" sz="4000" u="sng" dirty="0">
                <a:solidFill>
                  <a:schemeClr val="bg1"/>
                </a:solidFill>
                <a:effectLst/>
                <a:ea typeface="Times New Roman" panose="02020603050405020304" pitchFamily="18" charset="0"/>
              </a:rPr>
              <a:t>Matthew 2:4-6</a:t>
            </a:r>
            <a:br>
              <a:rPr lang="en-US" sz="4000" dirty="0">
                <a:solidFill>
                  <a:schemeClr val="bg1"/>
                </a:solidFill>
                <a:effectLst/>
                <a:ea typeface="Times New Roman" panose="02020603050405020304" pitchFamily="18" charset="0"/>
              </a:rPr>
            </a:br>
            <a:r>
              <a:rPr lang="en-US" sz="4000" dirty="0">
                <a:solidFill>
                  <a:schemeClr val="bg1"/>
                </a:solidFill>
                <a:effectLst/>
                <a:ea typeface="Times New Roman" panose="02020603050405020304" pitchFamily="18" charset="0"/>
              </a:rPr>
              <a:t>Herod called a meeting of the leading priests and teachers of religious law and asked, “Where is the Messiah supposed to be born?”</a:t>
            </a:r>
          </a:p>
          <a:p>
            <a:r>
              <a:rPr lang="en-US" sz="4000" dirty="0">
                <a:solidFill>
                  <a:schemeClr val="bg1"/>
                </a:solidFill>
                <a:effectLst/>
                <a:ea typeface="Calibri" panose="020F0502020204030204" pitchFamily="34" charset="0"/>
              </a:rPr>
              <a:t>“In Bethlehem in Judea,” they said, “for this is what the prophet wrote: ‘And you, O Bethlehem in the land of Judah, are not least among the ruling cities of Judah, for a ruler will come from you who will be the shepherd for my people Israel.’”</a:t>
            </a:r>
            <a:endParaRPr lang="en-US" sz="4000" dirty="0">
              <a:solidFill>
                <a:schemeClr val="bg1"/>
              </a:solidFill>
            </a:endParaRPr>
          </a:p>
        </p:txBody>
      </p:sp>
    </p:spTree>
    <p:extLst>
      <p:ext uri="{BB962C8B-B14F-4D97-AF65-F5344CB8AC3E}">
        <p14:creationId xmlns:p14="http://schemas.microsoft.com/office/powerpoint/2010/main" val="13875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947985-C892-4841-B130-760D8A08D27F}"/>
              </a:ext>
            </a:extLst>
          </p:cNvPr>
          <p:cNvSpPr txBox="1"/>
          <p:nvPr/>
        </p:nvSpPr>
        <p:spPr>
          <a:xfrm>
            <a:off x="227901" y="305068"/>
            <a:ext cx="11736198" cy="6247864"/>
          </a:xfrm>
          <a:prstGeom prst="rect">
            <a:avLst/>
          </a:prstGeom>
          <a:noFill/>
        </p:spPr>
        <p:txBody>
          <a:bodyPr wrap="square" rtlCol="0">
            <a:spAutoFit/>
          </a:bodyPr>
          <a:lstStyle/>
          <a:p>
            <a:r>
              <a:rPr lang="en-US" sz="4000" u="sng" dirty="0">
                <a:solidFill>
                  <a:schemeClr val="bg1"/>
                </a:solidFill>
                <a:effectLst/>
                <a:latin typeface="Calibri" panose="020F0502020204030204" pitchFamily="34" charset="0"/>
                <a:ea typeface="Calibri" panose="020F0502020204030204" pitchFamily="34" charset="0"/>
              </a:rPr>
              <a:t>Matthew 2:9-11</a:t>
            </a:r>
            <a:br>
              <a:rPr lang="en-US" sz="4000" dirty="0">
                <a:solidFill>
                  <a:schemeClr val="bg1"/>
                </a:solidFill>
                <a:effectLst/>
                <a:latin typeface="Calibri" panose="020F0502020204030204" pitchFamily="34" charset="0"/>
                <a:ea typeface="Calibri" panose="020F0502020204030204" pitchFamily="34" charset="0"/>
              </a:rPr>
            </a:br>
            <a:r>
              <a:rPr lang="en-US" sz="4000" dirty="0">
                <a:solidFill>
                  <a:schemeClr val="bg1"/>
                </a:solidFill>
                <a:effectLst/>
                <a:latin typeface="Calibri" panose="020F0502020204030204" pitchFamily="34" charset="0"/>
                <a:ea typeface="Calibri" panose="020F0502020204030204" pitchFamily="34" charset="0"/>
              </a:rPr>
              <a:t>After this interview the wise men went their way. And the star they had seen in the east guided them to Bethlehem. It went ahead of them and stopped over the place where the child was. When they saw the star, they were filled with joy! They entered the house and saw the child with his mother, Mary, and they bowed down and worshiped him. Then they opened their treasure chests and gave him gifts of gold, frankincense, and myrrh.</a:t>
            </a:r>
            <a:endParaRPr lang="en-US" sz="4000" dirty="0">
              <a:solidFill>
                <a:schemeClr val="bg1"/>
              </a:solidFill>
            </a:endParaRPr>
          </a:p>
        </p:txBody>
      </p:sp>
    </p:spTree>
    <p:extLst>
      <p:ext uri="{BB962C8B-B14F-4D97-AF65-F5344CB8AC3E}">
        <p14:creationId xmlns:p14="http://schemas.microsoft.com/office/powerpoint/2010/main" val="3499155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EC39A9-745D-46AE-ADCA-1A115964029F}"/>
              </a:ext>
            </a:extLst>
          </p:cNvPr>
          <p:cNvSpPr txBox="1"/>
          <p:nvPr/>
        </p:nvSpPr>
        <p:spPr>
          <a:xfrm>
            <a:off x="335560" y="310393"/>
            <a:ext cx="11694253" cy="5816977"/>
          </a:xfrm>
          <a:prstGeom prst="rect">
            <a:avLst/>
          </a:prstGeom>
          <a:noFill/>
        </p:spPr>
        <p:txBody>
          <a:bodyPr wrap="square" rtlCol="0">
            <a:spAutoFit/>
          </a:bodyPr>
          <a:lstStyle/>
          <a:p>
            <a:r>
              <a:rPr lang="en-US" sz="4400" u="sng" dirty="0">
                <a:solidFill>
                  <a:schemeClr val="bg1"/>
                </a:solidFill>
                <a:effectLst/>
                <a:latin typeface="Calibri" panose="020F0502020204030204" pitchFamily="34" charset="0"/>
                <a:ea typeface="Calibri" panose="020F0502020204030204" pitchFamily="34" charset="0"/>
              </a:rPr>
              <a:t>Luke 18:8</a:t>
            </a:r>
            <a:br>
              <a:rPr lang="en-US" sz="4400" u="sng" dirty="0">
                <a:solidFill>
                  <a:schemeClr val="bg1"/>
                </a:solidFill>
                <a:effectLst/>
                <a:latin typeface="Calibri" panose="020F0502020204030204" pitchFamily="34" charset="0"/>
                <a:ea typeface="Calibri" panose="020F0502020204030204" pitchFamily="34" charset="0"/>
              </a:rPr>
            </a:br>
            <a:r>
              <a:rPr lang="en-US" sz="4400" dirty="0">
                <a:solidFill>
                  <a:schemeClr val="bg1"/>
                </a:solidFill>
                <a:effectLst/>
                <a:latin typeface="Calibri" panose="020F0502020204030204" pitchFamily="34" charset="0"/>
                <a:ea typeface="Calibri" panose="020F0502020204030204" pitchFamily="34" charset="0"/>
              </a:rPr>
              <a:t>“But when the Son of Man returns, how many will he find on the earth who have faith?”</a:t>
            </a:r>
            <a:br>
              <a:rPr lang="en-US" sz="4400" dirty="0">
                <a:solidFill>
                  <a:schemeClr val="bg1"/>
                </a:solidFill>
                <a:effectLst/>
                <a:latin typeface="Calibri" panose="020F0502020204030204" pitchFamily="34" charset="0"/>
                <a:ea typeface="Calibri" panose="020F0502020204030204" pitchFamily="34" charset="0"/>
              </a:rPr>
            </a:br>
            <a:r>
              <a:rPr lang="en-US" sz="2000" dirty="0">
                <a:solidFill>
                  <a:schemeClr val="bg1"/>
                </a:solidFill>
                <a:effectLst/>
                <a:latin typeface="Calibri" panose="020F0502020204030204" pitchFamily="34" charset="0"/>
                <a:ea typeface="Calibri" panose="020F0502020204030204" pitchFamily="34" charset="0"/>
              </a:rPr>
              <a:t>   </a:t>
            </a:r>
            <a:br>
              <a:rPr lang="en-US" sz="4400" dirty="0">
                <a:solidFill>
                  <a:schemeClr val="bg1"/>
                </a:solidFill>
                <a:effectLst/>
                <a:latin typeface="Calibri" panose="020F0502020204030204" pitchFamily="34" charset="0"/>
                <a:ea typeface="Calibri" panose="020F0502020204030204" pitchFamily="34" charset="0"/>
              </a:rPr>
            </a:br>
            <a:r>
              <a:rPr lang="en-US" sz="4400" u="sng" dirty="0">
                <a:solidFill>
                  <a:schemeClr val="bg1"/>
                </a:solidFill>
                <a:effectLst/>
                <a:latin typeface="Calibri" panose="020F0502020204030204" pitchFamily="34" charset="0"/>
                <a:ea typeface="Calibri" panose="020F0502020204030204" pitchFamily="34" charset="0"/>
              </a:rPr>
              <a:t>Matthew 24:24-25 </a:t>
            </a:r>
            <a:br>
              <a:rPr lang="en-US" sz="4400" u="sng" dirty="0">
                <a:solidFill>
                  <a:schemeClr val="bg1"/>
                </a:solidFill>
                <a:effectLst/>
                <a:latin typeface="Calibri" panose="020F0502020204030204" pitchFamily="34" charset="0"/>
                <a:ea typeface="Calibri" panose="020F0502020204030204" pitchFamily="34" charset="0"/>
              </a:rPr>
            </a:br>
            <a:r>
              <a:rPr lang="en-US" sz="4400" b="1" baseline="30000" dirty="0">
                <a:solidFill>
                  <a:schemeClr val="bg1"/>
                </a:solidFill>
                <a:effectLst/>
                <a:latin typeface="Calibri" panose="020F0502020204030204" pitchFamily="34" charset="0"/>
                <a:ea typeface="Calibri" panose="020F0502020204030204" pitchFamily="34" charset="0"/>
              </a:rPr>
              <a:t>24</a:t>
            </a:r>
            <a:r>
              <a:rPr lang="en-US" sz="4400" dirty="0">
                <a:solidFill>
                  <a:schemeClr val="bg1"/>
                </a:solidFill>
                <a:effectLst/>
                <a:latin typeface="Calibri" panose="020F0502020204030204" pitchFamily="34" charset="0"/>
                <a:ea typeface="Calibri" panose="020F0502020204030204" pitchFamily="34" charset="0"/>
              </a:rPr>
              <a:t>“For false </a:t>
            </a:r>
            <a:r>
              <a:rPr lang="en-US" sz="4400" dirty="0" err="1">
                <a:solidFill>
                  <a:schemeClr val="bg1"/>
                </a:solidFill>
                <a:effectLst/>
                <a:latin typeface="Calibri" panose="020F0502020204030204" pitchFamily="34" charset="0"/>
                <a:ea typeface="Calibri" panose="020F0502020204030204" pitchFamily="34" charset="0"/>
              </a:rPr>
              <a:t>christs</a:t>
            </a:r>
            <a:r>
              <a:rPr lang="en-US" sz="4400" dirty="0">
                <a:solidFill>
                  <a:schemeClr val="bg1"/>
                </a:solidFill>
                <a:effectLst/>
                <a:latin typeface="Calibri" panose="020F0502020204030204" pitchFamily="34" charset="0"/>
                <a:ea typeface="Calibri" panose="020F0502020204030204" pitchFamily="34" charset="0"/>
              </a:rPr>
              <a:t> and false prophets will arise and perform great signs and wonders, so as to lead astray, if possible, even the elect. </a:t>
            </a:r>
            <a:r>
              <a:rPr lang="en-US" sz="4400" b="1" baseline="30000" dirty="0">
                <a:solidFill>
                  <a:schemeClr val="bg1"/>
                </a:solidFill>
                <a:effectLst/>
                <a:latin typeface="Calibri" panose="020F0502020204030204" pitchFamily="34" charset="0"/>
                <a:ea typeface="Calibri" panose="020F0502020204030204" pitchFamily="34" charset="0"/>
              </a:rPr>
              <a:t>25 </a:t>
            </a:r>
            <a:r>
              <a:rPr lang="en-US" sz="4400" dirty="0">
                <a:solidFill>
                  <a:schemeClr val="bg1"/>
                </a:solidFill>
                <a:effectLst/>
                <a:latin typeface="Calibri" panose="020F0502020204030204" pitchFamily="34" charset="0"/>
                <a:ea typeface="Calibri" panose="020F0502020204030204" pitchFamily="34" charset="0"/>
              </a:rPr>
              <a:t>See, I have told you beforehand.”</a:t>
            </a:r>
            <a:endParaRPr lang="en-US" sz="4400" dirty="0">
              <a:solidFill>
                <a:schemeClr val="bg1"/>
              </a:solidFill>
            </a:endParaRPr>
          </a:p>
        </p:txBody>
      </p:sp>
    </p:spTree>
    <p:extLst>
      <p:ext uri="{BB962C8B-B14F-4D97-AF65-F5344CB8AC3E}">
        <p14:creationId xmlns:p14="http://schemas.microsoft.com/office/powerpoint/2010/main" val="1950665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C19DA72-7B42-4D24-9E01-D2B17C96F440}"/>
              </a:ext>
            </a:extLst>
          </p:cNvPr>
          <p:cNvSpPr txBox="1"/>
          <p:nvPr/>
        </p:nvSpPr>
        <p:spPr>
          <a:xfrm>
            <a:off x="517321" y="1724069"/>
            <a:ext cx="11157358" cy="2800767"/>
          </a:xfrm>
          <a:prstGeom prst="rect">
            <a:avLst/>
          </a:prstGeom>
          <a:noFill/>
        </p:spPr>
        <p:txBody>
          <a:bodyPr wrap="square" rtlCol="0">
            <a:spAutoFit/>
          </a:bodyPr>
          <a:lstStyle/>
          <a:p>
            <a:r>
              <a:rPr lang="en-US" sz="4400" u="sng" dirty="0">
                <a:solidFill>
                  <a:schemeClr val="bg1"/>
                </a:solidFill>
                <a:effectLst/>
                <a:latin typeface="Calibri" panose="020F0502020204030204" pitchFamily="34" charset="0"/>
                <a:ea typeface="Calibri" panose="020F0502020204030204" pitchFamily="34" charset="0"/>
              </a:rPr>
              <a:t>Matthew 24:27</a:t>
            </a:r>
            <a:br>
              <a:rPr lang="en-US" sz="4400" dirty="0">
                <a:solidFill>
                  <a:schemeClr val="bg1"/>
                </a:solidFill>
                <a:effectLst/>
                <a:latin typeface="Calibri" panose="020F0502020204030204" pitchFamily="34" charset="0"/>
                <a:ea typeface="Calibri" panose="020F0502020204030204" pitchFamily="34" charset="0"/>
              </a:rPr>
            </a:br>
            <a:r>
              <a:rPr lang="en-US" sz="4400" dirty="0">
                <a:solidFill>
                  <a:schemeClr val="bg1"/>
                </a:solidFill>
                <a:effectLst/>
                <a:latin typeface="Calibri" panose="020F0502020204030204" pitchFamily="34" charset="0"/>
                <a:ea typeface="Calibri" panose="020F0502020204030204" pitchFamily="34" charset="0"/>
              </a:rPr>
              <a:t>“For as the lightning flashes in the east and shines to the west, so it will be when the Son of Man comes.”</a:t>
            </a:r>
            <a:endParaRPr lang="en-US" sz="4400" dirty="0">
              <a:solidFill>
                <a:schemeClr val="bg1"/>
              </a:solidFill>
            </a:endParaRPr>
          </a:p>
        </p:txBody>
      </p:sp>
    </p:spTree>
    <p:extLst>
      <p:ext uri="{BB962C8B-B14F-4D97-AF65-F5344CB8AC3E}">
        <p14:creationId xmlns:p14="http://schemas.microsoft.com/office/powerpoint/2010/main" val="1007800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682</Words>
  <Application>Microsoft Macintosh PowerPoint</Application>
  <PresentationFormat>Widescreen</PresentationFormat>
  <Paragraphs>24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Allan Tracy</dc:creator>
  <cp:lastModifiedBy>michelle olla</cp:lastModifiedBy>
  <cp:revision>5</cp:revision>
  <dcterms:created xsi:type="dcterms:W3CDTF">2021-11-01T02:24:18Z</dcterms:created>
  <dcterms:modified xsi:type="dcterms:W3CDTF">2021-11-07T01:20:39Z</dcterms:modified>
</cp:coreProperties>
</file>