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87"/>
    <p:restoredTop sz="96654"/>
  </p:normalViewPr>
  <p:slideViewPr>
    <p:cSldViewPr snapToGrid="0" snapToObjects="1">
      <p:cViewPr varScale="1">
        <p:scale>
          <a:sx n="105" d="100"/>
          <a:sy n="105" d="100"/>
        </p:scale>
        <p:origin x="176"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21A1-110F-D345-A65E-EA8E33D52A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4CBE2E-0B35-C542-95E7-CAE25D5A71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B8F3FD-70A1-B44D-BCCA-C4B5F4ECF92C}"/>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5" name="Footer Placeholder 4">
            <a:extLst>
              <a:ext uri="{FF2B5EF4-FFF2-40B4-BE49-F238E27FC236}">
                <a16:creationId xmlns:a16="http://schemas.microsoft.com/office/drawing/2014/main" id="{7D36FF46-7179-2543-A991-979AB737DFF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159782-C987-D54C-BE9B-09C2584A3FD2}"/>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158105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B5083-C31C-8C46-8FAD-FEBDD179AA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015481-4575-E942-A256-7DC7B8A604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E9C03B-F2DE-A941-BA40-2B850985269A}"/>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5" name="Footer Placeholder 4">
            <a:extLst>
              <a:ext uri="{FF2B5EF4-FFF2-40B4-BE49-F238E27FC236}">
                <a16:creationId xmlns:a16="http://schemas.microsoft.com/office/drawing/2014/main" id="{B97A2E0C-7A37-754A-A80B-0AA2B69D91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0C8338D-1A41-574F-967F-5DAC2A1540D9}"/>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131904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F7BA32-4118-8340-982A-244636FC97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41977C-BC98-F246-B630-3CFB432C0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129DB2-D213-B448-B335-4BCB547A36D4}"/>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5" name="Footer Placeholder 4">
            <a:extLst>
              <a:ext uri="{FF2B5EF4-FFF2-40B4-BE49-F238E27FC236}">
                <a16:creationId xmlns:a16="http://schemas.microsoft.com/office/drawing/2014/main" id="{F3F59C87-C930-F942-8F88-B8E8C329B0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EB969C-DA38-DC45-8CF7-BC721BD588B4}"/>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275357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B934-6102-3149-958F-24F8C6B60A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9F2FDB-0BB9-7E4B-A81F-CC10EE9EEC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DE263F-60DB-2C4F-B92B-4620962DE114}"/>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5" name="Footer Placeholder 4">
            <a:extLst>
              <a:ext uri="{FF2B5EF4-FFF2-40B4-BE49-F238E27FC236}">
                <a16:creationId xmlns:a16="http://schemas.microsoft.com/office/drawing/2014/main" id="{6C681D1B-3C91-4242-97E7-7593E480D6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360DC3-F6EC-E04B-982C-43D405B06907}"/>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3253112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FD927-C2A3-334E-964E-95CC57EFCA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AEEDA0-3564-FD4D-801F-23BDBBE2EE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F17FDC-6B61-6348-A379-F64098173659}"/>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5" name="Footer Placeholder 4">
            <a:extLst>
              <a:ext uri="{FF2B5EF4-FFF2-40B4-BE49-F238E27FC236}">
                <a16:creationId xmlns:a16="http://schemas.microsoft.com/office/drawing/2014/main" id="{F895F664-4E53-724F-8996-6DD0480F53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D95C2E-736B-B947-9CC5-7EEA60783A04}"/>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350898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2482-5821-0D45-AAC3-EFED1D782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A32808-D610-2248-A608-49D7044C74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8D00FB-7DB2-9A44-98CD-62856EC9F7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BFE94C-F20D-6B47-B02D-D7D190457DA4}"/>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6" name="Footer Placeholder 5">
            <a:extLst>
              <a:ext uri="{FF2B5EF4-FFF2-40B4-BE49-F238E27FC236}">
                <a16:creationId xmlns:a16="http://schemas.microsoft.com/office/drawing/2014/main" id="{1BE19440-05D9-EC46-BBE4-C2D2BC19712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2F389B3-5258-344F-B785-F9F2DCD897B8}"/>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152277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388D5-4202-A14C-BB04-9ED6D717CC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CEAD71-7E42-1647-9486-D2C9572F49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755D4A-7F8B-044C-AFCB-F7B2C5D2FB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A39A4F-0B13-A44F-9887-32B19582B9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052918-35A3-394A-BF62-E30CA9C370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3218-1D61-5643-A46A-960130E0F195}"/>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8" name="Footer Placeholder 7">
            <a:extLst>
              <a:ext uri="{FF2B5EF4-FFF2-40B4-BE49-F238E27FC236}">
                <a16:creationId xmlns:a16="http://schemas.microsoft.com/office/drawing/2014/main" id="{5F9A3E76-6BB9-DE47-B6BE-AD4E41ADCED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ABC7A08-CD89-124A-B436-616069F9B006}"/>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87508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6D12-BFA5-5B47-A3BA-AE7B93F1D3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AD3FC9-9C43-6642-ACC5-925D4A733A22}"/>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4" name="Footer Placeholder 3">
            <a:extLst>
              <a:ext uri="{FF2B5EF4-FFF2-40B4-BE49-F238E27FC236}">
                <a16:creationId xmlns:a16="http://schemas.microsoft.com/office/drawing/2014/main" id="{8B8296FE-6B05-3742-A826-FDB9ACC9B46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388F05-55FC-D144-9EA1-42D3A37D1114}"/>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3725293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4E9488-8294-1F4B-A545-33D9679A8CFE}"/>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3" name="Footer Placeholder 2">
            <a:extLst>
              <a:ext uri="{FF2B5EF4-FFF2-40B4-BE49-F238E27FC236}">
                <a16:creationId xmlns:a16="http://schemas.microsoft.com/office/drawing/2014/main" id="{42923CD8-9A7A-0D4D-84BC-F200E361FBA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79ED4B3-FF9D-6E4B-B74B-03250B8F9ADA}"/>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413450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CC6E-21E3-034D-A5A8-D0B44F0B0F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144FAA-67EE-ED40-824D-EBA9A4E7F9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10B6EA-D2D8-D64E-BA62-B5253B773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A09118-841B-CB4D-848E-499DF375C429}"/>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6" name="Footer Placeholder 5">
            <a:extLst>
              <a:ext uri="{FF2B5EF4-FFF2-40B4-BE49-F238E27FC236}">
                <a16:creationId xmlns:a16="http://schemas.microsoft.com/office/drawing/2014/main" id="{1A86CFE0-4E8E-CA42-94C0-A203B15ED9F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B5D7F32-FF5F-C942-AE5F-2B4FC999A7F8}"/>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4166044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551B-7352-8C48-9559-A0A20DB27C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0FF4BD-F617-584C-B022-22828D4675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32C2C4D-6346-6E45-953A-3BC0A25A04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30C47B-0590-B04C-A0B0-358164B34E98}"/>
              </a:ext>
            </a:extLst>
          </p:cNvPr>
          <p:cNvSpPr>
            <a:spLocks noGrp="1"/>
          </p:cNvSpPr>
          <p:nvPr>
            <p:ph type="dt" sz="half" idx="10"/>
          </p:nvPr>
        </p:nvSpPr>
        <p:spPr/>
        <p:txBody>
          <a:bodyPr/>
          <a:lstStyle/>
          <a:p>
            <a:fld id="{EC53F83E-0A86-4C4D-94F1-BD939819DB7C}" type="datetimeFigureOut">
              <a:rPr lang="en-US" smtClean="0"/>
              <a:t>9/25/21</a:t>
            </a:fld>
            <a:endParaRPr lang="en-US" dirty="0"/>
          </a:p>
        </p:txBody>
      </p:sp>
      <p:sp>
        <p:nvSpPr>
          <p:cNvPr id="6" name="Footer Placeholder 5">
            <a:extLst>
              <a:ext uri="{FF2B5EF4-FFF2-40B4-BE49-F238E27FC236}">
                <a16:creationId xmlns:a16="http://schemas.microsoft.com/office/drawing/2014/main" id="{279893CC-4FF0-7943-A23A-FA98B9300FB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72732E0-8561-624E-8D1F-6BADEE3FDB2E}"/>
              </a:ext>
            </a:extLst>
          </p:cNvPr>
          <p:cNvSpPr>
            <a:spLocks noGrp="1"/>
          </p:cNvSpPr>
          <p:nvPr>
            <p:ph type="sldNum" sz="quarter" idx="12"/>
          </p:nvPr>
        </p:nvSpPr>
        <p:spPr/>
        <p:txBody>
          <a:bodyPr/>
          <a:lstStyle/>
          <a:p>
            <a:fld id="{02745B69-50CB-B448-AED4-408F34ABB43E}" type="slidenum">
              <a:rPr lang="en-US" smtClean="0"/>
              <a:t>‹#›</a:t>
            </a:fld>
            <a:endParaRPr lang="en-US" dirty="0"/>
          </a:p>
        </p:txBody>
      </p:sp>
    </p:spTree>
    <p:extLst>
      <p:ext uri="{BB962C8B-B14F-4D97-AF65-F5344CB8AC3E}">
        <p14:creationId xmlns:p14="http://schemas.microsoft.com/office/powerpoint/2010/main" val="381275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14B444-FCAA-F24E-9B41-CB71FF772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3B4BC5-AB63-3A44-BD95-DC805B2F67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64498C-BFF2-5A4A-A579-81F0E6A511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53F83E-0A86-4C4D-94F1-BD939819DB7C}" type="datetimeFigureOut">
              <a:rPr lang="en-US" smtClean="0"/>
              <a:t>9/25/21</a:t>
            </a:fld>
            <a:endParaRPr lang="en-US" dirty="0"/>
          </a:p>
        </p:txBody>
      </p:sp>
      <p:sp>
        <p:nvSpPr>
          <p:cNvPr id="5" name="Footer Placeholder 4">
            <a:extLst>
              <a:ext uri="{FF2B5EF4-FFF2-40B4-BE49-F238E27FC236}">
                <a16:creationId xmlns:a16="http://schemas.microsoft.com/office/drawing/2014/main" id="{811368C4-07F3-8040-A204-F4D5B3F64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443AC75-3452-B144-81E2-6D9515E914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45B69-50CB-B448-AED4-408F34ABB43E}" type="slidenum">
              <a:rPr lang="en-US" smtClean="0"/>
              <a:t>‹#›</a:t>
            </a:fld>
            <a:endParaRPr lang="en-US" dirty="0"/>
          </a:p>
        </p:txBody>
      </p:sp>
    </p:spTree>
    <p:extLst>
      <p:ext uri="{BB962C8B-B14F-4D97-AF65-F5344CB8AC3E}">
        <p14:creationId xmlns:p14="http://schemas.microsoft.com/office/powerpoint/2010/main" val="1766455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1">
            <a:extLst>
              <a:ext uri="{FF2B5EF4-FFF2-40B4-BE49-F238E27FC236}">
                <a16:creationId xmlns:a16="http://schemas.microsoft.com/office/drawing/2014/main" id="{569499BF-C5B5-494E-A530-EE5FB8974B13}"/>
              </a:ext>
            </a:extLst>
          </p:cNvPr>
          <p:cNvPicPr>
            <a:picLocks noChangeAspect="1"/>
          </p:cNvPicPr>
          <p:nvPr/>
        </p:nvPicPr>
        <p:blipFill rotWithShape="1">
          <a:blip r:embed="rId2"/>
          <a:srcRect t="13449" b="11565"/>
          <a:stretch/>
        </p:blipFill>
        <p:spPr>
          <a:xfrm>
            <a:off x="20" y="1282"/>
            <a:ext cx="12191980" cy="6856718"/>
          </a:xfrm>
          <a:prstGeom prst="rect">
            <a:avLst/>
          </a:prstGeom>
        </p:spPr>
      </p:pic>
    </p:spTree>
    <p:extLst>
      <p:ext uri="{BB962C8B-B14F-4D97-AF65-F5344CB8AC3E}">
        <p14:creationId xmlns:p14="http://schemas.microsoft.com/office/powerpoint/2010/main" val="4131435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DFC0AB9-D052-DA46-8DA6-F0B781C6D51A}"/>
              </a:ext>
            </a:extLst>
          </p:cNvPr>
          <p:cNvSpPr/>
          <p:nvPr/>
        </p:nvSpPr>
        <p:spPr>
          <a:xfrm>
            <a:off x="109728" y="134112"/>
            <a:ext cx="11972544" cy="6801862"/>
          </a:xfrm>
          <a:prstGeom prst="rect">
            <a:avLst/>
          </a:prstGeom>
          <a:solidFill>
            <a:schemeClr val="tx1"/>
          </a:solidFill>
        </p:spPr>
        <p:txBody>
          <a:bodyPr wrap="square">
            <a:spAutoFit/>
          </a:bodyPr>
          <a:lstStyle/>
          <a:p>
            <a:r>
              <a:rPr lang="en-US" sz="4000" dirty="0">
                <a:solidFill>
                  <a:schemeClr val="bg1"/>
                </a:solidFill>
                <a:latin typeface="Arial" panose="020B0604020202020204" pitchFamily="34" charset="0"/>
                <a:ea typeface="Times New Roman" panose="02020603050405020304" pitchFamily="18" charset="0"/>
                <a:cs typeface="Arial" panose="020B0604020202020204" pitchFamily="34" charset="0"/>
              </a:rPr>
              <a:t>Mark 4:15-19 </a:t>
            </a:r>
          </a:p>
          <a:p>
            <a:r>
              <a:rPr lang="en-US" sz="3600" u="sng" dirty="0">
                <a:solidFill>
                  <a:schemeClr val="bg1"/>
                </a:solidFill>
                <a:latin typeface="Arial" panose="020B0604020202020204" pitchFamily="34" charset="0"/>
                <a:ea typeface="Times New Roman" panose="02020603050405020304" pitchFamily="18" charset="0"/>
                <a:cs typeface="Arial" panose="020B0604020202020204" pitchFamily="34" charset="0"/>
              </a:rPr>
              <a:t>And these are the ones</a:t>
            </a:r>
            <a:r>
              <a:rPr lang="en-US" sz="3600" dirty="0">
                <a:solidFill>
                  <a:schemeClr val="bg1"/>
                </a:solidFill>
                <a:latin typeface="Arial" panose="020B0604020202020204" pitchFamily="34" charset="0"/>
                <a:ea typeface="Times New Roman" panose="02020603050405020304" pitchFamily="18" charset="0"/>
                <a:cs typeface="Arial" panose="020B0604020202020204" pitchFamily="34" charset="0"/>
              </a:rPr>
              <a:t> along the path, where the word is sown: when they hear, Satan immediately comes and takes away the word that is sown in them. </a:t>
            </a:r>
            <a:r>
              <a:rPr lang="en-US" sz="3600" u="sng" dirty="0">
                <a:solidFill>
                  <a:schemeClr val="bg1"/>
                </a:solidFill>
                <a:latin typeface="Arial" panose="020B0604020202020204" pitchFamily="34" charset="0"/>
                <a:ea typeface="Times New Roman" panose="02020603050405020304" pitchFamily="18" charset="0"/>
                <a:cs typeface="Arial" panose="020B0604020202020204" pitchFamily="34" charset="0"/>
              </a:rPr>
              <a:t>There are the ones</a:t>
            </a:r>
            <a:r>
              <a:rPr lang="en-US" sz="3600" dirty="0">
                <a:solidFill>
                  <a:schemeClr val="bg1"/>
                </a:solidFill>
                <a:latin typeface="Arial" panose="020B0604020202020204" pitchFamily="34" charset="0"/>
                <a:ea typeface="Times New Roman" panose="02020603050405020304" pitchFamily="18" charset="0"/>
                <a:cs typeface="Arial" panose="020B0604020202020204" pitchFamily="34" charset="0"/>
              </a:rPr>
              <a:t> who, when they hear the word, immediately receive it with joy.  And they have no root in themselves, but </a:t>
            </a:r>
          </a:p>
          <a:p>
            <a:r>
              <a:rPr lang="en-US" sz="3600" dirty="0">
                <a:solidFill>
                  <a:schemeClr val="bg1"/>
                </a:solidFill>
                <a:latin typeface="Arial" panose="020B0604020202020204" pitchFamily="34" charset="0"/>
                <a:ea typeface="Times New Roman" panose="02020603050405020304" pitchFamily="18" charset="0"/>
                <a:cs typeface="Arial" panose="020B0604020202020204" pitchFamily="34" charset="0"/>
              </a:rPr>
              <a:t>endure for a while; then, when tribulation or persecution arises on account of the word, immediately they fall away </a:t>
            </a:r>
            <a:r>
              <a:rPr lang="en-US" sz="3600" u="sng" dirty="0">
                <a:solidFill>
                  <a:schemeClr val="bg1"/>
                </a:solidFill>
                <a:latin typeface="Arial" panose="020B0604020202020204" pitchFamily="34" charset="0"/>
                <a:ea typeface="Times New Roman" panose="02020603050405020304" pitchFamily="18" charset="0"/>
                <a:cs typeface="Arial" panose="020B0604020202020204" pitchFamily="34" charset="0"/>
              </a:rPr>
              <a:t>There are those</a:t>
            </a:r>
            <a:r>
              <a:rPr lang="en-US" sz="3600" dirty="0">
                <a:solidFill>
                  <a:schemeClr val="bg1"/>
                </a:solidFill>
                <a:latin typeface="Arial" panose="020B0604020202020204" pitchFamily="34" charset="0"/>
                <a:ea typeface="Times New Roman" panose="02020603050405020304" pitchFamily="18" charset="0"/>
                <a:cs typeface="Arial" panose="020B0604020202020204" pitchFamily="34" charset="0"/>
              </a:rPr>
              <a:t> who hear the word, but the cares of the world and the deceitfulness of riches and the desires for other things enter in and choke the word, and it proves unfruitful.  </a:t>
            </a:r>
            <a:endParaRPr lang="en-US" sz="3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16690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A45CAD5-DD30-C94B-AC41-1E9AE26968A3}"/>
              </a:ext>
            </a:extLst>
          </p:cNvPr>
          <p:cNvSpPr/>
          <p:nvPr/>
        </p:nvSpPr>
        <p:spPr>
          <a:xfrm>
            <a:off x="134112" y="134112"/>
            <a:ext cx="11850624" cy="6740307"/>
          </a:xfrm>
          <a:prstGeom prst="rect">
            <a:avLst/>
          </a:prstGeom>
          <a:solidFill>
            <a:schemeClr val="tx1"/>
          </a:solidFill>
        </p:spPr>
        <p:txBody>
          <a:bodyPr wrap="square">
            <a:spAutoFit/>
          </a:bodyPr>
          <a:lstStyle/>
          <a:p>
            <a:pPr algn="ctr"/>
            <a:r>
              <a:rPr lang="en-US" sz="7200" b="1" dirty="0">
                <a:solidFill>
                  <a:schemeClr val="bg1"/>
                </a:solidFill>
                <a:ea typeface="Times New Roman" panose="02020603050405020304" pitchFamily="18" charset="0"/>
              </a:rPr>
              <a:t>Mark 4:20 </a:t>
            </a:r>
            <a:r>
              <a:rPr lang="en-US" sz="7200" b="1" baseline="30000" dirty="0">
                <a:solidFill>
                  <a:schemeClr val="bg1"/>
                </a:solidFill>
                <a:ea typeface="Times New Roman" panose="02020603050405020304" pitchFamily="18" charset="0"/>
              </a:rPr>
              <a:t> </a:t>
            </a:r>
          </a:p>
          <a:p>
            <a:pPr algn="ctr"/>
            <a:r>
              <a:rPr lang="en-US" sz="7200" dirty="0">
                <a:solidFill>
                  <a:schemeClr val="bg1"/>
                </a:solidFill>
                <a:ea typeface="Times New Roman" panose="02020603050405020304" pitchFamily="18" charset="0"/>
              </a:rPr>
              <a:t>But those that were sown on the good soil are the ones who hear the word and accept it and bear fruit, thirtyfold and sixtyfold and a hundredfold.</a:t>
            </a:r>
            <a:endParaRPr lang="en-US" sz="7200"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350039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854C48F-E8A4-B740-AF2F-A659C4EBBDDC}"/>
              </a:ext>
            </a:extLst>
          </p:cNvPr>
          <p:cNvSpPr/>
          <p:nvPr/>
        </p:nvSpPr>
        <p:spPr>
          <a:xfrm>
            <a:off x="121920" y="170688"/>
            <a:ext cx="11911584" cy="6555641"/>
          </a:xfrm>
          <a:prstGeom prst="rect">
            <a:avLst/>
          </a:prstGeom>
          <a:solidFill>
            <a:schemeClr val="tx1"/>
          </a:solidFill>
        </p:spPr>
        <p:txBody>
          <a:bodyPr wrap="square">
            <a:spAutoFit/>
          </a:bodyPr>
          <a:lstStyle/>
          <a:p>
            <a:pPr algn="ctr"/>
            <a:r>
              <a:rPr lang="en-US" sz="6000" dirty="0">
                <a:solidFill>
                  <a:schemeClr val="bg1"/>
                </a:solidFill>
                <a:ea typeface="Times New Roman" panose="02020603050405020304" pitchFamily="18" charset="0"/>
                <a:cs typeface="Arial" panose="020B0604020202020204" pitchFamily="34" charset="0"/>
              </a:rPr>
              <a:t>Psalm 119:10-12</a:t>
            </a:r>
            <a:r>
              <a:rPr lang="en-US" sz="6000" baseline="30000" dirty="0">
                <a:solidFill>
                  <a:schemeClr val="bg1"/>
                </a:solidFill>
                <a:ea typeface="Times New Roman" panose="02020603050405020304" pitchFamily="18" charset="0"/>
                <a:cs typeface="Arial" panose="020B0604020202020204" pitchFamily="34" charset="0"/>
              </a:rPr>
              <a:t> </a:t>
            </a:r>
          </a:p>
          <a:p>
            <a:pPr algn="ctr"/>
            <a:r>
              <a:rPr lang="en-US" sz="6000" dirty="0">
                <a:solidFill>
                  <a:schemeClr val="bg1"/>
                </a:solidFill>
                <a:ea typeface="Times New Roman" panose="02020603050405020304" pitchFamily="18" charset="0"/>
                <a:cs typeface="Arial" panose="020B0604020202020204" pitchFamily="34" charset="0"/>
              </a:rPr>
              <a:t>With my whole heart I seek you;</a:t>
            </a:r>
            <a:r>
              <a:rPr lang="en-US" sz="6000" dirty="0">
                <a:solidFill>
                  <a:schemeClr val="bg1"/>
                </a:solidFill>
                <a:cs typeface="Arial" panose="020B0604020202020204" pitchFamily="34" charset="0"/>
              </a:rPr>
              <a:t> </a:t>
            </a:r>
          </a:p>
          <a:p>
            <a:pPr algn="ctr"/>
            <a:r>
              <a:rPr lang="en-US" sz="6000" dirty="0">
                <a:solidFill>
                  <a:schemeClr val="bg1"/>
                </a:solidFill>
                <a:cs typeface="Arial" panose="020B0604020202020204" pitchFamily="34" charset="0"/>
              </a:rPr>
              <a:t>let me not wander from your commandments! </a:t>
            </a:r>
            <a:r>
              <a:rPr lang="en-US" sz="6000" baseline="30000" dirty="0">
                <a:solidFill>
                  <a:schemeClr val="bg1"/>
                </a:solidFill>
                <a:cs typeface="Arial" panose="020B0604020202020204" pitchFamily="34" charset="0"/>
              </a:rPr>
              <a:t> </a:t>
            </a:r>
            <a:r>
              <a:rPr lang="en-US" sz="6000" dirty="0">
                <a:solidFill>
                  <a:schemeClr val="bg1"/>
                </a:solidFill>
                <a:cs typeface="Arial" panose="020B0604020202020204" pitchFamily="34" charset="0"/>
              </a:rPr>
              <a:t>I have stored up your word in my heart, that I might not sin against you. </a:t>
            </a:r>
            <a:r>
              <a:rPr lang="en-US" sz="6000" baseline="30000" dirty="0">
                <a:solidFill>
                  <a:schemeClr val="bg1"/>
                </a:solidFill>
                <a:cs typeface="Arial" panose="020B0604020202020204" pitchFamily="34" charset="0"/>
              </a:rPr>
              <a:t> </a:t>
            </a:r>
            <a:r>
              <a:rPr lang="en-US" sz="6000" dirty="0">
                <a:solidFill>
                  <a:schemeClr val="bg1"/>
                </a:solidFill>
                <a:cs typeface="Arial" panose="020B0604020202020204" pitchFamily="34" charset="0"/>
              </a:rPr>
              <a:t>Blessed are you, O Lord; teach me your statutes </a:t>
            </a:r>
          </a:p>
        </p:txBody>
      </p:sp>
    </p:spTree>
    <p:extLst>
      <p:ext uri="{BB962C8B-B14F-4D97-AF65-F5344CB8AC3E}">
        <p14:creationId xmlns:p14="http://schemas.microsoft.com/office/powerpoint/2010/main" val="4193671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1126E26-936E-154A-A8FC-35762E14C526}"/>
              </a:ext>
            </a:extLst>
          </p:cNvPr>
          <p:cNvSpPr/>
          <p:nvPr/>
        </p:nvSpPr>
        <p:spPr>
          <a:xfrm>
            <a:off x="0" y="181957"/>
            <a:ext cx="12094464" cy="6494085"/>
          </a:xfrm>
          <a:prstGeom prst="rect">
            <a:avLst/>
          </a:prstGeom>
          <a:solidFill>
            <a:schemeClr val="tx1"/>
          </a:solidFill>
        </p:spPr>
        <p:txBody>
          <a:bodyPr wrap="square">
            <a:spAutoFit/>
          </a:bodyPr>
          <a:lstStyle/>
          <a:p>
            <a:pPr algn="ctr"/>
            <a:r>
              <a:rPr lang="en-US" sz="9600" dirty="0">
                <a:solidFill>
                  <a:schemeClr val="bg1"/>
                </a:solidFill>
                <a:latin typeface="Arial" panose="020B0604020202020204" pitchFamily="34" charset="0"/>
                <a:ea typeface="Times New Roman" panose="02020603050405020304" pitchFamily="18" charset="0"/>
                <a:cs typeface="Arial" panose="020B0604020202020204" pitchFamily="34" charset="0"/>
              </a:rPr>
              <a:t>John 15:7</a:t>
            </a:r>
          </a:p>
          <a:p>
            <a:pPr algn="ctr"/>
            <a:r>
              <a:rPr lang="en-US" sz="8000" dirty="0">
                <a:solidFill>
                  <a:schemeClr val="bg1"/>
                </a:solidFill>
                <a:latin typeface="Arial" panose="020B0604020202020204" pitchFamily="34" charset="0"/>
                <a:ea typeface="Times New Roman" panose="02020603050405020304" pitchFamily="18" charset="0"/>
                <a:cs typeface="Arial" panose="020B0604020202020204" pitchFamily="34" charset="0"/>
              </a:rPr>
              <a:t>If you abide in me, and my words abide in you, </a:t>
            </a:r>
          </a:p>
          <a:p>
            <a:pPr algn="ctr"/>
            <a:r>
              <a:rPr lang="en-US" sz="8000" dirty="0">
                <a:solidFill>
                  <a:schemeClr val="bg1"/>
                </a:solidFill>
                <a:latin typeface="Arial" panose="020B0604020202020204" pitchFamily="34" charset="0"/>
                <a:ea typeface="Times New Roman" panose="02020603050405020304" pitchFamily="18" charset="0"/>
                <a:cs typeface="Arial" panose="020B0604020202020204" pitchFamily="34" charset="0"/>
              </a:rPr>
              <a:t>ask whatever you wish, and it will be done for you.</a:t>
            </a:r>
            <a:endParaRPr lang="en-US" sz="8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52166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308150-0FBE-3841-8D5D-4B9D6ED2A19C}"/>
              </a:ext>
            </a:extLst>
          </p:cNvPr>
          <p:cNvSpPr/>
          <p:nvPr/>
        </p:nvSpPr>
        <p:spPr>
          <a:xfrm>
            <a:off x="134112" y="170688"/>
            <a:ext cx="11911584" cy="6740307"/>
          </a:xfrm>
          <a:prstGeom prst="rect">
            <a:avLst/>
          </a:prstGeom>
          <a:solidFill>
            <a:schemeClr val="tx1"/>
          </a:solidFill>
        </p:spPr>
        <p:txBody>
          <a:bodyPr wrap="square">
            <a:spAutoFit/>
          </a:bodyPr>
          <a:lstStyle/>
          <a:p>
            <a:r>
              <a:rPr lang="en-US" sz="4800" b="1" dirty="0">
                <a:solidFill>
                  <a:schemeClr val="bg1"/>
                </a:solidFill>
                <a:ea typeface="Times New Roman" panose="02020603050405020304" pitchFamily="18" charset="0"/>
              </a:rPr>
              <a:t>Isaiah 55:9-11</a:t>
            </a:r>
            <a:r>
              <a:rPr lang="en-US" sz="4800" b="1" baseline="30000" dirty="0">
                <a:solidFill>
                  <a:schemeClr val="bg1"/>
                </a:solidFill>
                <a:ea typeface="Times New Roman" panose="02020603050405020304" pitchFamily="18" charset="0"/>
              </a:rPr>
              <a:t> </a:t>
            </a:r>
          </a:p>
          <a:p>
            <a:r>
              <a:rPr lang="en-US" sz="4800" b="1" dirty="0">
                <a:solidFill>
                  <a:schemeClr val="bg1"/>
                </a:solidFill>
                <a:ea typeface="Times New Roman" panose="02020603050405020304" pitchFamily="18" charset="0"/>
              </a:rPr>
              <a:t>For as the heavens are higher than the earth,</a:t>
            </a:r>
            <a:r>
              <a:rPr lang="en-US" sz="4800" b="1" dirty="0">
                <a:solidFill>
                  <a:schemeClr val="bg1"/>
                </a:solidFill>
              </a:rPr>
              <a:t> so are my ways higher than your ways  and my thoughts than your thoughts.</a:t>
            </a:r>
          </a:p>
          <a:p>
            <a:r>
              <a:rPr lang="en-US" sz="4800" b="1" baseline="30000" dirty="0">
                <a:solidFill>
                  <a:schemeClr val="bg1"/>
                </a:solidFill>
              </a:rPr>
              <a:t>10 </a:t>
            </a:r>
            <a:r>
              <a:rPr lang="en-US" sz="4800" b="1" dirty="0">
                <a:solidFill>
                  <a:schemeClr val="bg1"/>
                </a:solidFill>
              </a:rPr>
              <a:t>“For as the rain and the snow come down from heaven  and do not return there but water the earth, making it bring forth and sprout,  giving seed to the sower and bread to the eater ……..</a:t>
            </a:r>
          </a:p>
        </p:txBody>
      </p:sp>
    </p:spTree>
    <p:extLst>
      <p:ext uri="{BB962C8B-B14F-4D97-AF65-F5344CB8AC3E}">
        <p14:creationId xmlns:p14="http://schemas.microsoft.com/office/powerpoint/2010/main" val="3405369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8C33807-CE3B-C544-8B84-7DA1865B413B}"/>
              </a:ext>
            </a:extLst>
          </p:cNvPr>
          <p:cNvSpPr/>
          <p:nvPr/>
        </p:nvSpPr>
        <p:spPr>
          <a:xfrm>
            <a:off x="158496" y="207264"/>
            <a:ext cx="11740896" cy="6555641"/>
          </a:xfrm>
          <a:prstGeom prst="rect">
            <a:avLst/>
          </a:prstGeom>
          <a:solidFill>
            <a:schemeClr val="tx1"/>
          </a:solidFill>
        </p:spPr>
        <p:txBody>
          <a:bodyPr wrap="square">
            <a:spAutoFit/>
          </a:bodyPr>
          <a:lstStyle/>
          <a:p>
            <a:r>
              <a:rPr lang="en-US" sz="6000" b="1" baseline="30000" dirty="0">
                <a:solidFill>
                  <a:schemeClr val="bg1"/>
                </a:solidFill>
                <a:latin typeface="Arial" panose="020B0604020202020204" pitchFamily="34" charset="0"/>
                <a:ea typeface="Times New Roman" panose="02020603050405020304" pitchFamily="18" charset="0"/>
              </a:rPr>
              <a:t>…… 11 </a:t>
            </a:r>
            <a:r>
              <a:rPr lang="en-US" sz="6000" b="1" dirty="0">
                <a:solidFill>
                  <a:schemeClr val="bg1"/>
                </a:solidFill>
                <a:latin typeface="Arial" panose="020B0604020202020204" pitchFamily="34" charset="0"/>
                <a:ea typeface="Times New Roman" panose="02020603050405020304" pitchFamily="18" charset="0"/>
              </a:rPr>
              <a:t>so shall my word be that goes out from my mouth;  it shall not return to me empty, but it shall accomplish that which I purpose, and shall succeed in the thing for which </a:t>
            </a:r>
          </a:p>
          <a:p>
            <a:r>
              <a:rPr lang="en-US" sz="6000" b="1" dirty="0">
                <a:solidFill>
                  <a:schemeClr val="bg1"/>
                </a:solidFill>
                <a:latin typeface="Arial" panose="020B0604020202020204" pitchFamily="34" charset="0"/>
                <a:ea typeface="Times New Roman" panose="02020603050405020304" pitchFamily="18" charset="0"/>
              </a:rPr>
              <a:t>I sent it.</a:t>
            </a:r>
            <a:r>
              <a:rPr lang="en-US" sz="6000" b="1" dirty="0">
                <a:solidFill>
                  <a:schemeClr val="bg1"/>
                </a:solidFill>
              </a:rPr>
              <a:t> </a:t>
            </a:r>
          </a:p>
        </p:txBody>
      </p:sp>
    </p:spTree>
    <p:extLst>
      <p:ext uri="{BB962C8B-B14F-4D97-AF65-F5344CB8AC3E}">
        <p14:creationId xmlns:p14="http://schemas.microsoft.com/office/powerpoint/2010/main" val="2278209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69499BF-C5B5-494E-A530-EE5FB8974B13}"/>
              </a:ext>
            </a:extLst>
          </p:cNvPr>
          <p:cNvPicPr>
            <a:picLocks noChangeAspect="1"/>
          </p:cNvPicPr>
          <p:nvPr/>
        </p:nvPicPr>
        <p:blipFill rotWithShape="1">
          <a:blip r:embed="rId2"/>
          <a:srcRect t="13449" b="11565"/>
          <a:stretch/>
        </p:blipFill>
        <p:spPr>
          <a:xfrm>
            <a:off x="20" y="1282"/>
            <a:ext cx="12191980" cy="6856718"/>
          </a:xfrm>
          <a:prstGeom prst="rect">
            <a:avLst/>
          </a:prstGeom>
        </p:spPr>
      </p:pic>
    </p:spTree>
    <p:extLst>
      <p:ext uri="{BB962C8B-B14F-4D97-AF65-F5344CB8AC3E}">
        <p14:creationId xmlns:p14="http://schemas.microsoft.com/office/powerpoint/2010/main" val="2226604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3C4B578-D437-F046-A961-DE929FDCAD5D}"/>
              </a:ext>
            </a:extLst>
          </p:cNvPr>
          <p:cNvSpPr/>
          <p:nvPr/>
        </p:nvSpPr>
        <p:spPr>
          <a:xfrm>
            <a:off x="175846" y="140677"/>
            <a:ext cx="11781692" cy="6863417"/>
          </a:xfrm>
          <a:prstGeom prst="rect">
            <a:avLst/>
          </a:prstGeom>
          <a:solidFill>
            <a:schemeClr val="tx1"/>
          </a:solidFill>
        </p:spPr>
        <p:txBody>
          <a:bodyPr wrap="square">
            <a:spAutoFit/>
          </a:bodyPr>
          <a:lstStyle/>
          <a:p>
            <a:r>
              <a:rPr lang="en-US" sz="4000" b="1" kern="1800" dirty="0">
                <a:solidFill>
                  <a:schemeClr val="bg1"/>
                </a:solidFill>
                <a:latin typeface="Arial" panose="020B0604020202020204" pitchFamily="34" charset="0"/>
                <a:ea typeface="Times New Roman" panose="02020603050405020304" pitchFamily="18" charset="0"/>
              </a:rPr>
              <a:t>Galatians 6:7-10</a:t>
            </a:r>
            <a:r>
              <a:rPr lang="en-US" sz="4000" b="1" baseline="30000" dirty="0">
                <a:solidFill>
                  <a:schemeClr val="bg1"/>
                </a:solidFill>
                <a:latin typeface="Arial" panose="020B0604020202020204" pitchFamily="34" charset="0"/>
                <a:ea typeface="Times New Roman" panose="02020603050405020304" pitchFamily="18" charset="0"/>
              </a:rPr>
              <a:t> </a:t>
            </a:r>
          </a:p>
          <a:p>
            <a:r>
              <a:rPr lang="en-US" sz="4000" dirty="0">
                <a:solidFill>
                  <a:schemeClr val="bg1"/>
                </a:solidFill>
                <a:latin typeface="Arial" panose="020B0604020202020204" pitchFamily="34" charset="0"/>
                <a:ea typeface="Times New Roman" panose="02020603050405020304" pitchFamily="18" charset="0"/>
              </a:rPr>
              <a:t>Do not be deceived: God is not mocked, for whatever one sows, that will he also reap.</a:t>
            </a:r>
            <a:r>
              <a:rPr lang="en-US" sz="4000" b="1" baseline="30000" dirty="0">
                <a:solidFill>
                  <a:schemeClr val="bg1"/>
                </a:solidFill>
                <a:latin typeface="Arial" panose="020B0604020202020204" pitchFamily="34" charset="0"/>
                <a:ea typeface="Times New Roman" panose="02020603050405020304" pitchFamily="18" charset="0"/>
              </a:rPr>
              <a:t>8 </a:t>
            </a:r>
            <a:r>
              <a:rPr lang="en-US" sz="4000" dirty="0">
                <a:solidFill>
                  <a:schemeClr val="bg1"/>
                </a:solidFill>
                <a:latin typeface="Arial" panose="020B0604020202020204" pitchFamily="34" charset="0"/>
                <a:ea typeface="Times New Roman" panose="02020603050405020304" pitchFamily="18" charset="0"/>
              </a:rPr>
              <a:t>For the one who sows to his own flesh will from the flesh reap corruption, but the one who sows to the Spirit will from the Spirit reap eternal life. </a:t>
            </a:r>
            <a:r>
              <a:rPr lang="en-US" sz="4000" b="1" baseline="30000" dirty="0">
                <a:solidFill>
                  <a:schemeClr val="bg1"/>
                </a:solidFill>
                <a:latin typeface="Arial" panose="020B0604020202020204" pitchFamily="34" charset="0"/>
                <a:ea typeface="Times New Roman" panose="02020603050405020304" pitchFamily="18" charset="0"/>
              </a:rPr>
              <a:t>9 </a:t>
            </a:r>
            <a:r>
              <a:rPr lang="en-US" sz="4000" dirty="0">
                <a:solidFill>
                  <a:schemeClr val="bg1"/>
                </a:solidFill>
                <a:latin typeface="Arial" panose="020B0604020202020204" pitchFamily="34" charset="0"/>
                <a:ea typeface="Times New Roman" panose="02020603050405020304" pitchFamily="18" charset="0"/>
              </a:rPr>
              <a:t>And let us not grow weary of doing good, for in due season we will reap, if we do not give up. </a:t>
            </a:r>
            <a:r>
              <a:rPr lang="en-US" sz="4000" b="1" baseline="30000" dirty="0">
                <a:solidFill>
                  <a:schemeClr val="bg1"/>
                </a:solidFill>
                <a:latin typeface="Arial" panose="020B0604020202020204" pitchFamily="34" charset="0"/>
                <a:ea typeface="Times New Roman" panose="02020603050405020304" pitchFamily="18" charset="0"/>
              </a:rPr>
              <a:t>10 </a:t>
            </a:r>
            <a:r>
              <a:rPr lang="en-US" sz="4000" dirty="0">
                <a:solidFill>
                  <a:schemeClr val="bg1"/>
                </a:solidFill>
                <a:latin typeface="Arial" panose="020B0604020202020204" pitchFamily="34" charset="0"/>
                <a:ea typeface="Times New Roman" panose="02020603050405020304" pitchFamily="18" charset="0"/>
              </a:rPr>
              <a:t>So then, as we have opportunity, let us do good to everyone, and especially to those who are of the household of faith.</a:t>
            </a:r>
            <a:endParaRPr lang="en-US" sz="40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1157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B9C768-84A0-9842-8D84-53F8F02FD18C}"/>
              </a:ext>
            </a:extLst>
          </p:cNvPr>
          <p:cNvSpPr/>
          <p:nvPr/>
        </p:nvSpPr>
        <p:spPr>
          <a:xfrm>
            <a:off x="170688" y="329184"/>
            <a:ext cx="11667744" cy="5632311"/>
          </a:xfrm>
          <a:prstGeom prst="rect">
            <a:avLst/>
          </a:prstGeom>
          <a:solidFill>
            <a:schemeClr val="tx1"/>
          </a:solidFill>
        </p:spPr>
        <p:txBody>
          <a:bodyPr wrap="square">
            <a:spAutoFit/>
          </a:bodyPr>
          <a:lstStyle/>
          <a:p>
            <a:r>
              <a:rPr lang="en-US" sz="6000" dirty="0">
                <a:solidFill>
                  <a:schemeClr val="bg1"/>
                </a:solidFill>
                <a:latin typeface="Arial" panose="020B0604020202020204" pitchFamily="34" charset="0"/>
                <a:ea typeface="Times New Roman" panose="02020603050405020304" pitchFamily="18" charset="0"/>
              </a:rPr>
              <a:t>Hosea 10:13</a:t>
            </a:r>
          </a:p>
          <a:p>
            <a:r>
              <a:rPr lang="en-US" sz="6000" dirty="0">
                <a:solidFill>
                  <a:schemeClr val="bg1"/>
                </a:solidFill>
                <a:latin typeface="Arial" panose="020B0604020202020204" pitchFamily="34" charset="0"/>
                <a:ea typeface="Times New Roman" panose="02020603050405020304" pitchFamily="18" charset="0"/>
              </a:rPr>
              <a:t>You have plowed wickedness and reaped injustice; you have eaten the fruit of lies. Because you have trusted in your own way and in the multitude of your mighty men.</a:t>
            </a:r>
            <a:endParaRPr lang="en-US" sz="60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5159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29DF31-2A86-7042-A169-50C3A4230DE6}"/>
              </a:ext>
            </a:extLst>
          </p:cNvPr>
          <p:cNvSpPr/>
          <p:nvPr/>
        </p:nvSpPr>
        <p:spPr>
          <a:xfrm>
            <a:off x="103632" y="0"/>
            <a:ext cx="11984736" cy="7017306"/>
          </a:xfrm>
          <a:prstGeom prst="rect">
            <a:avLst/>
          </a:prstGeom>
          <a:solidFill>
            <a:schemeClr val="tx1"/>
          </a:solidFill>
        </p:spPr>
        <p:txBody>
          <a:bodyPr wrap="square">
            <a:spAutoFit/>
          </a:bodyPr>
          <a:lstStyle/>
          <a:p>
            <a:r>
              <a:rPr lang="en-US" sz="5400" b="1" dirty="0">
                <a:solidFill>
                  <a:schemeClr val="bg1"/>
                </a:solidFill>
                <a:latin typeface="Arial" panose="020B0604020202020204" pitchFamily="34" charset="0"/>
                <a:ea typeface="Times New Roman" panose="02020603050405020304" pitchFamily="18" charset="0"/>
              </a:rPr>
              <a:t>Genesis 6:5</a:t>
            </a:r>
            <a:r>
              <a:rPr lang="en-US" sz="5400" dirty="0">
                <a:solidFill>
                  <a:schemeClr val="bg1"/>
                </a:solidFill>
                <a:latin typeface="Arial" panose="020B0604020202020204" pitchFamily="34" charset="0"/>
                <a:ea typeface="Times New Roman" panose="02020603050405020304" pitchFamily="18" charset="0"/>
              </a:rPr>
              <a:t> </a:t>
            </a:r>
          </a:p>
          <a:p>
            <a:r>
              <a:rPr lang="en-US" sz="6600" dirty="0">
                <a:solidFill>
                  <a:schemeClr val="bg1"/>
                </a:solidFill>
                <a:latin typeface="Arial" panose="020B0604020202020204" pitchFamily="34" charset="0"/>
                <a:ea typeface="Times New Roman" panose="02020603050405020304" pitchFamily="18" charset="0"/>
              </a:rPr>
              <a:t>The Lord saw that the wickedness of man was great in the earth, and that every intention of the thoughts of his heart was only evil continually.</a:t>
            </a:r>
            <a:endParaRPr lang="en-US" sz="6600" dirty="0">
              <a:solidFill>
                <a:schemeClr val="bg1"/>
              </a:solidFill>
              <a:latin typeface="Times New Roman" panose="02020603050405020304" pitchFamily="18" charset="0"/>
              <a:ea typeface="Times New Roman" panose="02020603050405020304" pitchFamily="18" charset="0"/>
            </a:endParaRPr>
          </a:p>
          <a:p>
            <a:r>
              <a:rPr lang="en-US" sz="6600" b="1" dirty="0">
                <a:solidFill>
                  <a:srgbClr val="000000"/>
                </a:solidFill>
                <a:latin typeface="Arial" panose="020B0604020202020204" pitchFamily="34" charset="0"/>
                <a:ea typeface="Times New Roman" panose="02020603050405020304" pitchFamily="18" charset="0"/>
              </a:rPr>
              <a:t> </a:t>
            </a:r>
            <a:endParaRPr lang="en-US" sz="66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8451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0A3B767-494A-FB4D-8331-A82340ABD328}"/>
              </a:ext>
            </a:extLst>
          </p:cNvPr>
          <p:cNvSpPr/>
          <p:nvPr/>
        </p:nvSpPr>
        <p:spPr>
          <a:xfrm>
            <a:off x="134112" y="121921"/>
            <a:ext cx="11960352" cy="6370975"/>
          </a:xfrm>
          <a:prstGeom prst="rect">
            <a:avLst/>
          </a:prstGeom>
          <a:solidFill>
            <a:schemeClr val="tx1"/>
          </a:solidFill>
        </p:spPr>
        <p:txBody>
          <a:bodyPr wrap="square">
            <a:spAutoFit/>
          </a:bodyPr>
          <a:lstStyle/>
          <a:p>
            <a:pPr algn="ctr"/>
            <a:r>
              <a:rPr lang="en-US" sz="8800" b="1" dirty="0">
                <a:solidFill>
                  <a:schemeClr val="bg1"/>
                </a:solidFill>
                <a:latin typeface="Arial" panose="020B0604020202020204" pitchFamily="34" charset="0"/>
                <a:ea typeface="Times New Roman" panose="02020603050405020304" pitchFamily="18" charset="0"/>
              </a:rPr>
              <a:t>Psalm 10:4</a:t>
            </a:r>
            <a:r>
              <a:rPr lang="en-US" sz="8800" dirty="0">
                <a:solidFill>
                  <a:schemeClr val="bg1"/>
                </a:solidFill>
                <a:latin typeface="Arial" panose="020B0604020202020204" pitchFamily="34" charset="0"/>
                <a:ea typeface="Times New Roman" panose="02020603050405020304" pitchFamily="18" charset="0"/>
              </a:rPr>
              <a:t> </a:t>
            </a:r>
          </a:p>
          <a:p>
            <a:pPr algn="ctr"/>
            <a:r>
              <a:rPr lang="en-US" sz="8000" dirty="0">
                <a:solidFill>
                  <a:schemeClr val="bg1"/>
                </a:solidFill>
                <a:latin typeface="Arial" panose="020B0604020202020204" pitchFamily="34" charset="0"/>
                <a:ea typeface="Times New Roman" panose="02020603050405020304" pitchFamily="18" charset="0"/>
              </a:rPr>
              <a:t>In the pride of his face </a:t>
            </a:r>
          </a:p>
          <a:p>
            <a:pPr algn="ctr"/>
            <a:r>
              <a:rPr lang="en-US" sz="8000" dirty="0">
                <a:solidFill>
                  <a:schemeClr val="bg1"/>
                </a:solidFill>
                <a:latin typeface="Arial" panose="020B0604020202020204" pitchFamily="34" charset="0"/>
                <a:ea typeface="Times New Roman" panose="02020603050405020304" pitchFamily="18" charset="0"/>
              </a:rPr>
              <a:t>the wicked does not </a:t>
            </a:r>
          </a:p>
          <a:p>
            <a:pPr algn="ctr"/>
            <a:r>
              <a:rPr lang="en-US" sz="8000" dirty="0">
                <a:solidFill>
                  <a:schemeClr val="bg1"/>
                </a:solidFill>
                <a:latin typeface="Arial" panose="020B0604020202020204" pitchFamily="34" charset="0"/>
                <a:ea typeface="Times New Roman" panose="02020603050405020304" pitchFamily="18" charset="0"/>
              </a:rPr>
              <a:t>seek him; all his thoughts are, “There is no God.”</a:t>
            </a:r>
            <a:endParaRPr lang="en-US" sz="80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331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811A879-81EF-4346-B4B6-7EE32DF49482}"/>
              </a:ext>
            </a:extLst>
          </p:cNvPr>
          <p:cNvSpPr/>
          <p:nvPr/>
        </p:nvSpPr>
        <p:spPr>
          <a:xfrm>
            <a:off x="231648" y="0"/>
            <a:ext cx="11728704" cy="6863417"/>
          </a:xfrm>
          <a:prstGeom prst="rect">
            <a:avLst/>
          </a:prstGeom>
          <a:solidFill>
            <a:schemeClr val="tx1"/>
          </a:solidFill>
        </p:spPr>
        <p:txBody>
          <a:bodyPr wrap="square">
            <a:spAutoFit/>
          </a:bodyPr>
          <a:lstStyle/>
          <a:p>
            <a:pPr algn="ctr"/>
            <a:r>
              <a:rPr lang="en-US" sz="4400" b="1" dirty="0">
                <a:solidFill>
                  <a:schemeClr val="bg1"/>
                </a:solidFill>
                <a:ea typeface="Times New Roman" panose="02020603050405020304" pitchFamily="18" charset="0"/>
              </a:rPr>
              <a:t>Ephesians 2:1-3</a:t>
            </a:r>
            <a:r>
              <a:rPr lang="en-US" sz="4400" dirty="0">
                <a:solidFill>
                  <a:schemeClr val="bg1"/>
                </a:solidFill>
                <a:ea typeface="Times New Roman" panose="02020603050405020304" pitchFamily="18" charset="0"/>
              </a:rPr>
              <a:t> </a:t>
            </a:r>
          </a:p>
          <a:p>
            <a:pPr algn="ctr"/>
            <a:endParaRPr lang="en-US" sz="4400" dirty="0">
              <a:solidFill>
                <a:schemeClr val="bg1"/>
              </a:solidFill>
              <a:ea typeface="Times New Roman" panose="02020603050405020304" pitchFamily="18" charset="0"/>
            </a:endParaRPr>
          </a:p>
          <a:p>
            <a:pPr algn="ctr"/>
            <a:r>
              <a:rPr lang="en-US" sz="4400" dirty="0">
                <a:solidFill>
                  <a:schemeClr val="bg1"/>
                </a:solidFill>
                <a:ea typeface="Times New Roman" panose="02020603050405020304" pitchFamily="18" charset="0"/>
              </a:rPr>
              <a:t>And you were dead in the trespasses and sins </a:t>
            </a:r>
            <a:r>
              <a:rPr lang="en-US" sz="4400" baseline="30000" dirty="0">
                <a:solidFill>
                  <a:schemeClr val="bg1"/>
                </a:solidFill>
                <a:ea typeface="Times New Roman" panose="02020603050405020304" pitchFamily="18" charset="0"/>
              </a:rPr>
              <a:t>2</a:t>
            </a:r>
            <a:r>
              <a:rPr lang="en-US" sz="4400" dirty="0">
                <a:solidFill>
                  <a:schemeClr val="bg1"/>
                </a:solidFill>
                <a:ea typeface="Times New Roman" panose="02020603050405020304" pitchFamily="18" charset="0"/>
              </a:rPr>
              <a:t> in which you once walked, following the course of this world, following the prince of the power of the air, the spirit that is now at work in the sons of disobedience— </a:t>
            </a:r>
            <a:r>
              <a:rPr lang="en-US" sz="4400" baseline="30000" dirty="0">
                <a:solidFill>
                  <a:schemeClr val="bg1"/>
                </a:solidFill>
                <a:ea typeface="Times New Roman" panose="02020603050405020304" pitchFamily="18" charset="0"/>
              </a:rPr>
              <a:t>3</a:t>
            </a:r>
            <a:r>
              <a:rPr lang="en-US" sz="4400" dirty="0">
                <a:solidFill>
                  <a:schemeClr val="bg1"/>
                </a:solidFill>
                <a:ea typeface="Times New Roman" panose="02020603050405020304" pitchFamily="18" charset="0"/>
              </a:rPr>
              <a:t> among whom we all once lived in the passions of our flesh, carrying out the desires of the body and the mind, and were by nature children of wrath, like the rest of mankind.</a:t>
            </a:r>
            <a:r>
              <a:rPr lang="en-US" sz="4400" b="1" dirty="0">
                <a:solidFill>
                  <a:schemeClr val="bg1"/>
                </a:solidFill>
                <a:ea typeface="Times New Roman" panose="02020603050405020304" pitchFamily="18" charset="0"/>
              </a:rPr>
              <a:t> </a:t>
            </a:r>
            <a:endParaRPr lang="en-US" sz="4400" b="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3416828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0981308-7C64-7A47-878D-9F55A63C7263}"/>
              </a:ext>
            </a:extLst>
          </p:cNvPr>
          <p:cNvSpPr/>
          <p:nvPr/>
        </p:nvSpPr>
        <p:spPr>
          <a:xfrm>
            <a:off x="85344" y="0"/>
            <a:ext cx="11923776" cy="6863417"/>
          </a:xfrm>
          <a:prstGeom prst="rect">
            <a:avLst/>
          </a:prstGeom>
          <a:solidFill>
            <a:schemeClr val="tx1"/>
          </a:solidFill>
        </p:spPr>
        <p:txBody>
          <a:bodyPr wrap="square">
            <a:spAutoFit/>
          </a:bodyPr>
          <a:lstStyle/>
          <a:p>
            <a:pPr algn="ctr"/>
            <a:r>
              <a:rPr lang="en-US" sz="4400" b="1" dirty="0">
                <a:solidFill>
                  <a:schemeClr val="bg1"/>
                </a:solidFill>
                <a:ea typeface="Times New Roman" panose="02020603050405020304" pitchFamily="18" charset="0"/>
              </a:rPr>
              <a:t>Ephesians 2:4-7</a:t>
            </a:r>
            <a:r>
              <a:rPr lang="en-US" sz="4400" dirty="0">
                <a:solidFill>
                  <a:schemeClr val="bg1"/>
                </a:solidFill>
                <a:ea typeface="Times New Roman" panose="02020603050405020304" pitchFamily="18" charset="0"/>
              </a:rPr>
              <a:t>  </a:t>
            </a:r>
          </a:p>
          <a:p>
            <a:pPr algn="ctr"/>
            <a:endParaRPr lang="en-US" sz="4400" dirty="0">
              <a:solidFill>
                <a:schemeClr val="bg1"/>
              </a:solidFill>
              <a:ea typeface="Times New Roman" panose="02020603050405020304" pitchFamily="18" charset="0"/>
            </a:endParaRPr>
          </a:p>
          <a:p>
            <a:pPr algn="ctr"/>
            <a:r>
              <a:rPr lang="en-US" sz="4400" dirty="0">
                <a:solidFill>
                  <a:schemeClr val="bg1"/>
                </a:solidFill>
                <a:ea typeface="Times New Roman" panose="02020603050405020304" pitchFamily="18" charset="0"/>
              </a:rPr>
              <a:t>But God, being rich in mercy, because of the great love with which he loved us, </a:t>
            </a:r>
            <a:r>
              <a:rPr lang="en-US" sz="4400" baseline="30000" dirty="0">
                <a:solidFill>
                  <a:schemeClr val="bg1"/>
                </a:solidFill>
                <a:ea typeface="Times New Roman" panose="02020603050405020304" pitchFamily="18" charset="0"/>
              </a:rPr>
              <a:t> </a:t>
            </a:r>
            <a:r>
              <a:rPr lang="en-US" sz="4400" dirty="0">
                <a:solidFill>
                  <a:schemeClr val="bg1"/>
                </a:solidFill>
                <a:ea typeface="Times New Roman" panose="02020603050405020304" pitchFamily="18" charset="0"/>
              </a:rPr>
              <a:t>even when we were dead in our trespasses, made us alive together with Christ—by grace you have been saved and raised us up with him and seated us with him in the heavenly places in Christ Jesus, so that in the coming ages he might show the immeasurable riches of his grace in kindness toward us in Christ Jesus.</a:t>
            </a:r>
            <a:r>
              <a:rPr lang="en-US" sz="4400" b="1" dirty="0">
                <a:solidFill>
                  <a:schemeClr val="bg1"/>
                </a:solidFill>
                <a:ea typeface="Times New Roman" panose="02020603050405020304" pitchFamily="18" charset="0"/>
              </a:rPr>
              <a:t> </a:t>
            </a:r>
            <a:endParaRPr lang="en-US" sz="4400" b="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814518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E0E37F-AD3F-3C4B-9064-509BB734E625}"/>
              </a:ext>
            </a:extLst>
          </p:cNvPr>
          <p:cNvSpPr/>
          <p:nvPr/>
        </p:nvSpPr>
        <p:spPr>
          <a:xfrm>
            <a:off x="0" y="0"/>
            <a:ext cx="12192000" cy="7478970"/>
          </a:xfrm>
          <a:prstGeom prst="rect">
            <a:avLst/>
          </a:prstGeom>
          <a:solidFill>
            <a:schemeClr val="tx1"/>
          </a:solidFill>
        </p:spPr>
        <p:txBody>
          <a:bodyPr wrap="square">
            <a:spAutoFit/>
          </a:bodyPr>
          <a:lstStyle/>
          <a:p>
            <a:pPr algn="ctr"/>
            <a:r>
              <a:rPr lang="en-US" sz="4800" dirty="0">
                <a:solidFill>
                  <a:schemeClr val="bg1"/>
                </a:solidFill>
                <a:ea typeface="Times New Roman" panose="02020603050405020304" pitchFamily="18" charset="0"/>
              </a:rPr>
              <a:t>Isaiah 55:6-8 </a:t>
            </a:r>
          </a:p>
          <a:p>
            <a:pPr algn="ctr"/>
            <a:r>
              <a:rPr lang="en-US" sz="4800" dirty="0">
                <a:solidFill>
                  <a:schemeClr val="bg1"/>
                </a:solidFill>
                <a:ea typeface="Times New Roman" panose="02020603050405020304" pitchFamily="18" charset="0"/>
              </a:rPr>
              <a:t>“Seek the Lord while he may be found; call upon him while he is near; </a:t>
            </a:r>
            <a:r>
              <a:rPr lang="en-US" sz="4800" baseline="30000" dirty="0">
                <a:solidFill>
                  <a:schemeClr val="bg1"/>
                </a:solidFill>
                <a:ea typeface="Times New Roman" panose="02020603050405020304" pitchFamily="18" charset="0"/>
              </a:rPr>
              <a:t>7</a:t>
            </a:r>
            <a:r>
              <a:rPr lang="en-US" sz="4800" dirty="0">
                <a:solidFill>
                  <a:schemeClr val="bg1"/>
                </a:solidFill>
                <a:ea typeface="Times New Roman" panose="02020603050405020304" pitchFamily="18" charset="0"/>
              </a:rPr>
              <a:t> let the wicked forsake his way and the unrighteous man his thoughts; let him return to the Lord, that he may have compassion on him, and to our God, for he will abundantly pardon. </a:t>
            </a:r>
            <a:r>
              <a:rPr lang="en-US" sz="4800" baseline="30000" dirty="0">
                <a:solidFill>
                  <a:schemeClr val="bg1"/>
                </a:solidFill>
                <a:ea typeface="Times New Roman" panose="02020603050405020304" pitchFamily="18" charset="0"/>
              </a:rPr>
              <a:t>8</a:t>
            </a:r>
            <a:r>
              <a:rPr lang="en-US" sz="4800" dirty="0">
                <a:solidFill>
                  <a:schemeClr val="bg1"/>
                </a:solidFill>
                <a:ea typeface="Times New Roman" panose="02020603050405020304" pitchFamily="18" charset="0"/>
              </a:rPr>
              <a:t> For my thoughts are not your thoughts, neither are your ways my ways, declares the Lord.</a:t>
            </a:r>
          </a:p>
          <a:p>
            <a:r>
              <a:rPr lang="en-US" sz="4800" dirty="0">
                <a:solidFill>
                  <a:srgbClr val="000000"/>
                </a:solidFill>
                <a:ea typeface="Times New Roman" panose="02020603050405020304" pitchFamily="18" charset="0"/>
              </a:rPr>
              <a:t> </a:t>
            </a:r>
            <a:endParaRPr lang="en-US" sz="4800" b="1" dirty="0">
              <a:effectLst/>
              <a:ea typeface="Times New Roman" panose="02020603050405020304" pitchFamily="18" charset="0"/>
            </a:endParaRPr>
          </a:p>
        </p:txBody>
      </p:sp>
    </p:spTree>
    <p:extLst>
      <p:ext uri="{BB962C8B-B14F-4D97-AF65-F5344CB8AC3E}">
        <p14:creationId xmlns:p14="http://schemas.microsoft.com/office/powerpoint/2010/main" val="1498248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732C19-C227-6843-9005-C6C1B9F0F4BC}"/>
              </a:ext>
            </a:extLst>
          </p:cNvPr>
          <p:cNvSpPr/>
          <p:nvPr/>
        </p:nvSpPr>
        <p:spPr>
          <a:xfrm>
            <a:off x="140208" y="151179"/>
            <a:ext cx="11911584" cy="6555641"/>
          </a:xfrm>
          <a:prstGeom prst="rect">
            <a:avLst/>
          </a:prstGeom>
          <a:solidFill>
            <a:schemeClr val="tx1"/>
          </a:solidFill>
        </p:spPr>
        <p:txBody>
          <a:bodyPr wrap="square">
            <a:spAutoFit/>
          </a:bodyPr>
          <a:lstStyle/>
          <a:p>
            <a:pPr algn="ctr"/>
            <a:r>
              <a:rPr lang="en-US" sz="5400" b="1" dirty="0">
                <a:solidFill>
                  <a:schemeClr val="bg1"/>
                </a:solidFill>
                <a:latin typeface="Arial" panose="020B0604020202020204" pitchFamily="34" charset="0"/>
                <a:ea typeface="Times New Roman" panose="02020603050405020304" pitchFamily="18" charset="0"/>
                <a:cs typeface="Arial" panose="020B0604020202020204" pitchFamily="34" charset="0"/>
              </a:rPr>
              <a:t>Mark 4:13</a:t>
            </a:r>
            <a:r>
              <a:rPr lang="en-US" sz="54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p>
          <a:p>
            <a:pPr algn="ctr"/>
            <a:r>
              <a:rPr lang="en-US" sz="5400" dirty="0">
                <a:solidFill>
                  <a:schemeClr val="bg1"/>
                </a:solidFill>
                <a:latin typeface="Arial" panose="020B0604020202020204" pitchFamily="34" charset="0"/>
                <a:ea typeface="Times New Roman" panose="02020603050405020304" pitchFamily="18" charset="0"/>
                <a:cs typeface="Arial" panose="020B0604020202020204" pitchFamily="34" charset="0"/>
              </a:rPr>
              <a:t>And he said to them, “Do you not understand this parable? How then will you understand all the parables? </a:t>
            </a:r>
          </a:p>
          <a:p>
            <a:pPr algn="ctr"/>
            <a:r>
              <a:rPr lang="en-US" sz="48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p>
          <a:p>
            <a:pPr algn="ctr"/>
            <a:r>
              <a:rPr lang="en-US" sz="5400" b="1" dirty="0">
                <a:solidFill>
                  <a:schemeClr val="bg1"/>
                </a:solidFill>
                <a:latin typeface="Arial" panose="020B0604020202020204" pitchFamily="34" charset="0"/>
                <a:ea typeface="Times New Roman" panose="02020603050405020304" pitchFamily="18" charset="0"/>
                <a:cs typeface="Arial" panose="020B0604020202020204" pitchFamily="34" charset="0"/>
              </a:rPr>
              <a:t>Mark 4:14 </a:t>
            </a:r>
          </a:p>
          <a:p>
            <a:pPr algn="ctr"/>
            <a:r>
              <a:rPr lang="en-US" sz="5400" dirty="0">
                <a:solidFill>
                  <a:schemeClr val="bg1"/>
                </a:solidFill>
                <a:latin typeface="Arial" panose="020B0604020202020204" pitchFamily="34" charset="0"/>
                <a:ea typeface="Times New Roman" panose="02020603050405020304" pitchFamily="18" charset="0"/>
                <a:cs typeface="Arial" panose="020B0604020202020204" pitchFamily="34" charset="0"/>
              </a:rPr>
              <a:t>The sower sows the word. </a:t>
            </a:r>
          </a:p>
          <a:p>
            <a:pPr algn="ctr"/>
            <a:r>
              <a:rPr lang="en-US" sz="4800"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endPar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03815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830</Words>
  <Application>Microsoft Macintosh PowerPoint</Application>
  <PresentationFormat>Widescreen</PresentationFormat>
  <Paragraphs>42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Olla, Rachel R</dc:creator>
  <cp:lastModifiedBy>Olla, Rachel R</cp:lastModifiedBy>
  <cp:revision>2</cp:revision>
  <dcterms:created xsi:type="dcterms:W3CDTF">2021-08-20T22:27:29Z</dcterms:created>
  <dcterms:modified xsi:type="dcterms:W3CDTF">2021-09-25T20:51:56Z</dcterms:modified>
</cp:coreProperties>
</file>