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376" r:id="rId2"/>
    <p:sldId id="278" r:id="rId3"/>
    <p:sldId id="398" r:id="rId4"/>
    <p:sldId id="354" r:id="rId5"/>
    <p:sldId id="469" r:id="rId6"/>
    <p:sldId id="380" r:id="rId7"/>
    <p:sldId id="429" r:id="rId8"/>
    <p:sldId id="345" r:id="rId9"/>
    <p:sldId id="445" r:id="rId10"/>
    <p:sldId id="335" r:id="rId11"/>
    <p:sldId id="430" r:id="rId12"/>
    <p:sldId id="431" r:id="rId13"/>
    <p:sldId id="432" r:id="rId14"/>
    <p:sldId id="433" r:id="rId15"/>
    <p:sldId id="435" r:id="rId16"/>
    <p:sldId id="434" r:id="rId17"/>
    <p:sldId id="45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261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81"/>
    <a:srgbClr val="F3EAA1"/>
    <a:srgbClr val="360537"/>
    <a:srgbClr val="25060F"/>
    <a:srgbClr val="430544"/>
    <a:srgbClr val="4C064E"/>
    <a:srgbClr val="68005C"/>
    <a:srgbClr val="A70503"/>
    <a:srgbClr val="452303"/>
    <a:srgbClr val="E0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48" autoAdjust="0"/>
    <p:restoredTop sz="94619" autoAdjust="0"/>
  </p:normalViewPr>
  <p:slideViewPr>
    <p:cSldViewPr snapToGrid="0" snapToObjects="1">
      <p:cViewPr varScale="1">
        <p:scale>
          <a:sx n="97" d="100"/>
          <a:sy n="97" d="100"/>
        </p:scale>
        <p:origin x="216" y="2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10/16/21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.doc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7ECB3-F6C8-CB4A-9355-80F6EE284BBF}"/>
              </a:ext>
            </a:extLst>
          </p:cNvPr>
          <p:cNvSpPr txBox="1"/>
          <p:nvPr/>
        </p:nvSpPr>
        <p:spPr>
          <a:xfrm>
            <a:off x="119271" y="437322"/>
            <a:ext cx="88657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Matthew 24:35</a:t>
            </a:r>
            <a:r>
              <a:rPr lang="en-US" sz="60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Heaven and earth will pass away, but my words will not pass away</a:t>
            </a:r>
            <a:r>
              <a:rPr lang="en-US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E83581-1D10-D646-BEC3-0A155FB69D75}"/>
              </a:ext>
            </a:extLst>
          </p:cNvPr>
          <p:cNvSpPr txBox="1"/>
          <p:nvPr/>
        </p:nvSpPr>
        <p:spPr>
          <a:xfrm>
            <a:off x="424069" y="155704"/>
            <a:ext cx="82958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Isaiah 55:10-11</a:t>
            </a:r>
          </a:p>
          <a:p>
            <a:r>
              <a:rPr lang="en-US" sz="4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“For as the rain and the snow come down from heaven</a:t>
            </a:r>
            <a:r>
              <a:rPr lang="en-US" sz="4400" dirty="0">
                <a:effectLst/>
              </a:rPr>
              <a:t> and do not return there but water the earth, making it bring forth and sprout,</a:t>
            </a:r>
            <a:r>
              <a:rPr lang="en-US" sz="4400" b="1" dirty="0">
                <a:effectLst/>
              </a:rPr>
              <a:t> </a:t>
            </a:r>
            <a:r>
              <a:rPr lang="en-US" sz="4400" dirty="0">
                <a:effectLst/>
              </a:rPr>
              <a:t>giving seed to the sower and bread to the eater, ………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5E9DBB-33CC-8140-B5D0-B5ED347C395B}"/>
              </a:ext>
            </a:extLst>
          </p:cNvPr>
          <p:cNvSpPr txBox="1"/>
          <p:nvPr/>
        </p:nvSpPr>
        <p:spPr>
          <a:xfrm>
            <a:off x="410817" y="357809"/>
            <a:ext cx="82693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 11 </a:t>
            </a:r>
            <a:r>
              <a:rPr lang="en-US" sz="4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 shall my word be that goes out from my mouth; it shall not return to me empty, but it shall accomplish that which I purpose, and shall succeed in the thing for which I sent it.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7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00215-DC8A-5441-905D-5F3AC0546BCE}"/>
              </a:ext>
            </a:extLst>
          </p:cNvPr>
          <p:cNvSpPr txBox="1"/>
          <p:nvPr/>
        </p:nvSpPr>
        <p:spPr>
          <a:xfrm>
            <a:off x="119270" y="318052"/>
            <a:ext cx="88789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Luke 19:9-10</a:t>
            </a:r>
            <a:r>
              <a:rPr lang="en-US" sz="44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Jesus said to him, “Today salvation has come to this house, since he also is a son of Abraham.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10 </a:t>
            </a:r>
            <a:r>
              <a:rPr lang="en-US" sz="4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 the Son of Man came to seek and to save the lost.”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79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23FB4D-14A8-CA46-BAD9-3C81D1F78990}"/>
              </a:ext>
            </a:extLst>
          </p:cNvPr>
          <p:cNvSpPr txBox="1"/>
          <p:nvPr/>
        </p:nvSpPr>
        <p:spPr>
          <a:xfrm>
            <a:off x="490330" y="424070"/>
            <a:ext cx="81633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Acts 4:12</a:t>
            </a:r>
            <a:r>
              <a:rPr lang="en-US" sz="48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there is salvation in no one else, for there is no other name under heaven given among men by which we must be saved.”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209FF8-F3C1-7740-8491-691EE8C0FD8F}"/>
              </a:ext>
            </a:extLst>
          </p:cNvPr>
          <p:cNvSpPr txBox="1"/>
          <p:nvPr/>
        </p:nvSpPr>
        <p:spPr>
          <a:xfrm>
            <a:off x="284922" y="172279"/>
            <a:ext cx="857415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Luke 6:47- 48</a:t>
            </a:r>
            <a:r>
              <a:rPr lang="en-US" sz="3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Everyone who comes to me and hears my words and does them, I will show you what he is like: </a:t>
            </a:r>
            <a:r>
              <a:rPr lang="en-US" sz="3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48 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is like a man building a house, who dug deep and laid the foundation on the rock. And when a flood arose, the stream broke against that house and could not shake it, because it had been well built.</a:t>
            </a:r>
            <a:r>
              <a:rPr lang="en-US" sz="3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……..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853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86936-0CA3-1248-990B-6CF0F45617A2}"/>
              </a:ext>
            </a:extLst>
          </p:cNvPr>
          <p:cNvSpPr txBox="1"/>
          <p:nvPr/>
        </p:nvSpPr>
        <p:spPr>
          <a:xfrm>
            <a:off x="357809" y="371061"/>
            <a:ext cx="85476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……. 49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 the one who hears and does not do them is like a man who built a house on the ground without a foundation. When the stream broke against it, immediately it fell, and the ruin of that house was great.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6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546DEA-8D0D-FB4C-A346-80CFB372DFF4}"/>
              </a:ext>
            </a:extLst>
          </p:cNvPr>
          <p:cNvSpPr txBox="1"/>
          <p:nvPr/>
        </p:nvSpPr>
        <p:spPr>
          <a:xfrm>
            <a:off x="132522" y="132522"/>
            <a:ext cx="88789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Psalm 18:2</a:t>
            </a:r>
            <a:r>
              <a:rPr lang="en-US" sz="4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 Lord is my rock and my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fortress and my deliverer, my God, my rock, in whom I take refuge, my shield, and the horn of my salvation, my stronghold.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5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A81B4D-0543-6848-AD68-8F63EC855B30}"/>
              </a:ext>
            </a:extLst>
          </p:cNvPr>
          <p:cNvSpPr txBox="1"/>
          <p:nvPr/>
        </p:nvSpPr>
        <p:spPr>
          <a:xfrm>
            <a:off x="251792" y="371061"/>
            <a:ext cx="87331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Psalm 62:1-2</a:t>
            </a:r>
            <a:r>
              <a:rPr lang="en-US" sz="4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Truly my soul finds rest in God; my salvation comes from him.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2 </a:t>
            </a:r>
            <a:r>
              <a:rPr lang="en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Truly he is my rock and my salvation; he is my fortress;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will never be shaken.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7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1003D6-CEE2-8742-BD52-65BE22A3AB08}"/>
              </a:ext>
            </a:extLst>
          </p:cNvPr>
          <p:cNvSpPr txBox="1"/>
          <p:nvPr/>
        </p:nvSpPr>
        <p:spPr>
          <a:xfrm>
            <a:off x="344557" y="344557"/>
            <a:ext cx="86271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 8:34 </a:t>
            </a:r>
          </a:p>
          <a:p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Then he called the crowd to him along with his disciples and said: </a:t>
            </a:r>
          </a:p>
          <a:p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“Whoever wants to be my disciple must deny themselves and take up their cross and follow me.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063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rock, stone&#10;&#10;Description automatically generated">
            <a:extLst>
              <a:ext uri="{FF2B5EF4-FFF2-40B4-BE49-F238E27FC236}">
                <a16:creationId xmlns:a16="http://schemas.microsoft.com/office/drawing/2014/main" id="{549EC210-13AD-F144-A194-B2EBA16DF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5286" b="3486"/>
          <a:stretch/>
        </p:blipFill>
        <p:spPr>
          <a:xfrm>
            <a:off x="-1" y="1"/>
            <a:ext cx="9143999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523A46-3259-9A4A-8E4D-48F04E391162}"/>
              </a:ext>
            </a:extLst>
          </p:cNvPr>
          <p:cNvSpPr txBox="1"/>
          <p:nvPr/>
        </p:nvSpPr>
        <p:spPr>
          <a:xfrm>
            <a:off x="2576383" y="944436"/>
            <a:ext cx="6339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77"/>
              </a:rPr>
              <a:t>Jesus the Foundation of Faith</a:t>
            </a:r>
          </a:p>
        </p:txBody>
      </p:sp>
    </p:spTree>
    <p:extLst>
      <p:ext uri="{BB962C8B-B14F-4D97-AF65-F5344CB8AC3E}">
        <p14:creationId xmlns:p14="http://schemas.microsoft.com/office/powerpoint/2010/main" val="2733886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E51E39-B64D-AB4A-BE3C-01A10C313E31}"/>
              </a:ext>
            </a:extLst>
          </p:cNvPr>
          <p:cNvSpPr txBox="1"/>
          <p:nvPr/>
        </p:nvSpPr>
        <p:spPr>
          <a:xfrm>
            <a:off x="304800" y="304800"/>
            <a:ext cx="85211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James 2:14</a:t>
            </a:r>
            <a:r>
              <a:rPr lang="en-US" sz="48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good is it, my brothers,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someone says he has faith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 does not have works?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 that faith save him?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1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62F56-953D-6E45-98EE-A8FCFE5A31C2}"/>
              </a:ext>
            </a:extLst>
          </p:cNvPr>
          <p:cNvSpPr txBox="1"/>
          <p:nvPr/>
        </p:nvSpPr>
        <p:spPr>
          <a:xfrm>
            <a:off x="238539" y="172278"/>
            <a:ext cx="866692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ea typeface="Times New Roman" panose="02020603050405020304" pitchFamily="18" charset="0"/>
              </a:rPr>
              <a:t>James 2:17-19</a:t>
            </a:r>
            <a:r>
              <a:rPr lang="en-US" sz="4000" b="0" baseline="300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effectLst/>
                <a:ea typeface="Times New Roman" panose="02020603050405020304" pitchFamily="18" charset="0"/>
              </a:rPr>
              <a:t>So also faith by itself, if it does not have works, is dead.</a:t>
            </a:r>
            <a:r>
              <a:rPr lang="en-US" sz="3600" baseline="30000" dirty="0">
                <a:effectLst/>
                <a:ea typeface="Times New Roman" panose="02020603050405020304" pitchFamily="18" charset="0"/>
              </a:rPr>
              <a:t>18 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But someone will say, “You have faith and I have works.” Show me your faith apart from your works, and I will show you my faith by my works. </a:t>
            </a:r>
            <a:r>
              <a:rPr lang="en-US" sz="3600" baseline="30000" dirty="0">
                <a:effectLst/>
                <a:ea typeface="Times New Roman" panose="02020603050405020304" pitchFamily="18" charset="0"/>
              </a:rPr>
              <a:t>19 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You believe that God is one; you do well. Even the demons believe—and shudder! </a:t>
            </a:r>
            <a:r>
              <a:rPr lang="en-US" sz="3600" i="1" dirty="0">
                <a:effectLst/>
                <a:ea typeface="Times New Roman" panose="02020603050405020304" pitchFamily="18" charset="0"/>
              </a:rPr>
              <a:t> </a:t>
            </a:r>
            <a:endParaRPr lang="en-US" sz="3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9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A420AC-1CA0-1642-9D82-DB2AE1991413}"/>
              </a:ext>
            </a:extLst>
          </p:cNvPr>
          <p:cNvSpPr txBox="1"/>
          <p:nvPr/>
        </p:nvSpPr>
        <p:spPr>
          <a:xfrm>
            <a:off x="251791" y="225287"/>
            <a:ext cx="870667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Matthew 7:21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“Not everyone who says to me, ‘Lord, Lord,’ will enter the kingdom of heaven, but the one who does the will of my Father who is in heaven.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4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969DF4-9392-CD48-B89F-8DD8819B3EA8}"/>
              </a:ext>
            </a:extLst>
          </p:cNvPr>
          <p:cNvSpPr txBox="1"/>
          <p:nvPr/>
        </p:nvSpPr>
        <p:spPr>
          <a:xfrm>
            <a:off x="278295" y="238539"/>
            <a:ext cx="864041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John 14:21-23</a:t>
            </a:r>
            <a:r>
              <a:rPr lang="en-US" sz="4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Whoever has my commandments and keeps them, he it is who loves me. And he who loves me will be loved by my Father, and I will love him and manifest myself to him.”</a:t>
            </a:r>
            <a:r>
              <a:rPr lang="en-US" sz="4400" dirty="0">
                <a:effectLst/>
              </a:rPr>
              <a:t> …….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31383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6CA031-9DCC-5447-856E-7B1BFE7FDC6F}"/>
              </a:ext>
            </a:extLst>
          </p:cNvPr>
          <p:cNvSpPr txBox="1"/>
          <p:nvPr/>
        </p:nvSpPr>
        <p:spPr>
          <a:xfrm>
            <a:off x="185530" y="159027"/>
            <a:ext cx="88126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…….. 22 </a:t>
            </a:r>
            <a:r>
              <a:rPr lang="en-US" sz="4000" b="0" dirty="0">
                <a:effectLst/>
                <a:ea typeface="Times New Roman" panose="02020603050405020304" pitchFamily="18" charset="0"/>
              </a:rPr>
              <a:t>Judas (not Iscariot) said to him, “Lord, how is it that you will manifest yourself to us, and not to the world?”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baseline="30000" dirty="0">
                <a:effectLst/>
                <a:ea typeface="Times New Roman" panose="02020603050405020304" pitchFamily="18" charset="0"/>
              </a:rPr>
              <a:t>23 </a:t>
            </a:r>
            <a:r>
              <a:rPr lang="en-US" sz="4000" dirty="0">
                <a:effectLst/>
                <a:ea typeface="Times New Roman" panose="02020603050405020304" pitchFamily="18" charset="0"/>
              </a:rPr>
              <a:t>Jesus answered him, </a:t>
            </a:r>
            <a:r>
              <a:rPr lang="en-US" sz="4000" b="0" dirty="0">
                <a:effectLst/>
                <a:ea typeface="Times New Roman" panose="02020603050405020304" pitchFamily="18" charset="0"/>
              </a:rPr>
              <a:t>“If anyone loves me, he will keep my word, and my Father will love him, and we will come to him and make our home with him.</a:t>
            </a:r>
            <a:r>
              <a:rPr lang="en-US" sz="4000" b="1" dirty="0">
                <a:effectLst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63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rock, stone&#10;&#10;Description automatically generated">
            <a:extLst>
              <a:ext uri="{FF2B5EF4-FFF2-40B4-BE49-F238E27FC236}">
                <a16:creationId xmlns:a16="http://schemas.microsoft.com/office/drawing/2014/main" id="{549EC210-13AD-F144-A194-B2EBA16DF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5286" b="3486"/>
          <a:stretch/>
        </p:blipFill>
        <p:spPr>
          <a:xfrm>
            <a:off x="-1" y="1"/>
            <a:ext cx="9143999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523A46-3259-9A4A-8E4D-48F04E391162}"/>
              </a:ext>
            </a:extLst>
          </p:cNvPr>
          <p:cNvSpPr txBox="1"/>
          <p:nvPr/>
        </p:nvSpPr>
        <p:spPr>
          <a:xfrm>
            <a:off x="2576383" y="944436"/>
            <a:ext cx="6339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77"/>
              </a:rPr>
              <a:t>Jesus the Foundation of Faith</a:t>
            </a:r>
          </a:p>
        </p:txBody>
      </p:sp>
    </p:spTree>
    <p:extLst>
      <p:ext uri="{BB962C8B-B14F-4D97-AF65-F5344CB8AC3E}">
        <p14:creationId xmlns:p14="http://schemas.microsoft.com/office/powerpoint/2010/main" val="3932452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54456" y="5143500"/>
            <a:ext cx="8989545" cy="25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A187F5-679C-9D42-A810-4BE6D51CC74B}"/>
              </a:ext>
            </a:extLst>
          </p:cNvPr>
          <p:cNvSpPr txBox="1"/>
          <p:nvPr/>
        </p:nvSpPr>
        <p:spPr>
          <a:xfrm>
            <a:off x="183363" y="171755"/>
            <a:ext cx="87772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Matthew 16:13-16</a:t>
            </a:r>
            <a:r>
              <a:rPr lang="en-US" sz="4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Now when Jesus came into the district of Caesarea Philippi, he asked his disciples, “Who do people say that the Son of Man is?” </a:t>
            </a:r>
            <a:r>
              <a:rPr lang="en-US" sz="40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14 </a:t>
            </a: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they said, “Some say John the Baptist, others say Elijah, and others Jeremiah or one of the prophets.” …….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28C98B-8E99-CF42-8DFA-44787756DEEB}"/>
              </a:ext>
            </a:extLst>
          </p:cNvPr>
          <p:cNvSpPr txBox="1"/>
          <p:nvPr/>
        </p:nvSpPr>
        <p:spPr>
          <a:xfrm>
            <a:off x="265043" y="357809"/>
            <a:ext cx="86271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……15 </a:t>
            </a: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said to them, “But who do you say that I am?” </a:t>
            </a:r>
            <a:r>
              <a:rPr lang="en-US" sz="40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16 </a:t>
            </a: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Simon Peter replied, “You are the Christ, the Son of the living God.”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A49A10-AB3E-D84F-8220-EFF05606A794}"/>
              </a:ext>
            </a:extLst>
          </p:cNvPr>
          <p:cNvSpPr txBox="1"/>
          <p:nvPr/>
        </p:nvSpPr>
        <p:spPr>
          <a:xfrm>
            <a:off x="410817" y="437322"/>
            <a:ext cx="83356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Timothy 2:5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5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 there is one God, and there is one mediator between God and men, the man Christ Jesus</a:t>
            </a:r>
            <a:endParaRPr lang="en-US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5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F96002-260B-CF4E-8810-BE1F8A167A9D}"/>
              </a:ext>
            </a:extLst>
          </p:cNvPr>
          <p:cNvSpPr txBox="1"/>
          <p:nvPr/>
        </p:nvSpPr>
        <p:spPr>
          <a:xfrm>
            <a:off x="92765" y="119270"/>
            <a:ext cx="88524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John 1:1-5</a:t>
            </a: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beginning was the Word, and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Word was with God, and the Word was God. </a:t>
            </a:r>
            <a:r>
              <a:rPr lang="en-US" sz="40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2 </a:t>
            </a: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was in the beginning with God. </a:t>
            </a:r>
            <a:r>
              <a:rPr lang="en-US" sz="40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All things were made through him, and without him was not anything made that was made. ……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277984-05B0-BE4D-9773-D31757A21B11}"/>
              </a:ext>
            </a:extLst>
          </p:cNvPr>
          <p:cNvSpPr txBox="1"/>
          <p:nvPr/>
        </p:nvSpPr>
        <p:spPr>
          <a:xfrm>
            <a:off x="397565" y="371061"/>
            <a:ext cx="83886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…….. 4 </a:t>
            </a: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him was life, and the life was the light of men. </a:t>
            </a:r>
            <a:r>
              <a:rPr lang="en-US" sz="40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5 </a:t>
            </a:r>
            <a:r>
              <a:rPr lang="en-US" sz="4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light shines in the darkness, and the darkness has not overcome it.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32C803-5FDE-4943-9EFC-3E0AC0EC1EC9}"/>
              </a:ext>
            </a:extLst>
          </p:cNvPr>
          <p:cNvSpPr txBox="1"/>
          <p:nvPr/>
        </p:nvSpPr>
        <p:spPr>
          <a:xfrm>
            <a:off x="477078" y="318052"/>
            <a:ext cx="818984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Hebrews 13:8</a:t>
            </a:r>
            <a:r>
              <a:rPr lang="en-US" sz="60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Jesus Christ is the same yesterday and today and forever.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A6A6A1-B676-7C4F-AFD6-F1645F0E51C5}"/>
              </a:ext>
            </a:extLst>
          </p:cNvPr>
          <p:cNvSpPr txBox="1"/>
          <p:nvPr/>
        </p:nvSpPr>
        <p:spPr>
          <a:xfrm>
            <a:off x="450574" y="450574"/>
            <a:ext cx="82296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Peter 1:25</a:t>
            </a:r>
            <a:r>
              <a:rPr lang="en-US" sz="5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 the word of the Lord remains forever. And this word is the good news that was preached to you.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067795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38674</TotalTime>
  <Words>904</Words>
  <Application>Microsoft Macintosh PowerPoint</Application>
  <PresentationFormat>On-screen Show (16:9)</PresentationFormat>
  <Paragraphs>57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Copperplate Gothic Bold</vt:lpstr>
      <vt:lpstr>Segoe UI</vt:lpstr>
      <vt:lpstr>Times New Roman</vt:lpstr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Olla, Rachel R</cp:lastModifiedBy>
  <cp:revision>924</cp:revision>
  <dcterms:created xsi:type="dcterms:W3CDTF">2016-08-27T22:55:59Z</dcterms:created>
  <dcterms:modified xsi:type="dcterms:W3CDTF">2021-10-16T21:36:57Z</dcterms:modified>
</cp:coreProperties>
</file>