
<file path=[Content_Types].xml><?xml version="1.0" encoding="utf-8"?>
<Types xmlns="http://schemas.openxmlformats.org/package/2006/content-types">
  <Default Extension="docx" ContentType="application/vnd.openxmlformats-officedocument.wordprocessingml.documen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9"/>
  </p:notesMasterIdLst>
  <p:sldIdLst>
    <p:sldId id="376" r:id="rId2"/>
    <p:sldId id="397" r:id="rId3"/>
    <p:sldId id="420" r:id="rId4"/>
    <p:sldId id="398" r:id="rId5"/>
    <p:sldId id="354" r:id="rId6"/>
    <p:sldId id="446" r:id="rId7"/>
    <p:sldId id="380" r:id="rId8"/>
    <p:sldId id="429" r:id="rId9"/>
    <p:sldId id="345" r:id="rId10"/>
    <p:sldId id="445" r:id="rId11"/>
    <p:sldId id="335" r:id="rId12"/>
    <p:sldId id="430" r:id="rId13"/>
    <p:sldId id="431" r:id="rId14"/>
    <p:sldId id="455" r:id="rId15"/>
    <p:sldId id="456" r:id="rId16"/>
    <p:sldId id="457" r:id="rId17"/>
    <p:sldId id="458" r:id="rId18"/>
    <p:sldId id="459" r:id="rId19"/>
    <p:sldId id="432" r:id="rId20"/>
    <p:sldId id="433" r:id="rId21"/>
    <p:sldId id="450" r:id="rId22"/>
    <p:sldId id="451" r:id="rId23"/>
    <p:sldId id="453" r:id="rId24"/>
    <p:sldId id="454" r:id="rId25"/>
    <p:sldId id="460" r:id="rId26"/>
    <p:sldId id="462" r:id="rId27"/>
    <p:sldId id="261" r:id="rId2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FF42"/>
    <a:srgbClr val="452303"/>
    <a:srgbClr val="E0690A"/>
    <a:srgbClr val="F9CD49"/>
    <a:srgbClr val="FFFF34"/>
    <a:srgbClr val="6711FF"/>
    <a:srgbClr val="21C1FF"/>
    <a:srgbClr val="044C97"/>
    <a:srgbClr val="FF024F"/>
    <a:srgbClr val="3C01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8" autoAdjust="0"/>
    <p:restoredTop sz="94635" autoAdjust="0"/>
  </p:normalViewPr>
  <p:slideViewPr>
    <p:cSldViewPr snapToGrid="0" snapToObjects="1">
      <p:cViewPr varScale="1">
        <p:scale>
          <a:sx n="133" d="100"/>
          <a:sy n="133" d="100"/>
        </p:scale>
        <p:origin x="192" y="149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9/10/21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2DEEB39-6905-2A4C-A514-F32CAB29EF98}" type="datetimeFigureOut">
              <a:rPr lang="en-US" smtClean="0"/>
              <a:t>9/10/21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9/10/21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9/10/21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9/10/21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9/10/21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2DEEB39-6905-2A4C-A514-F32CAB29EF98}" type="datetimeFigureOut">
              <a:rPr lang="en-US" smtClean="0"/>
              <a:t>9/10/21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DEEB39-6905-2A4C-A514-F32CAB29EF98}" type="datetimeFigureOut">
              <a:rPr lang="en-US" smtClean="0"/>
              <a:t>9/10/21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DEEB39-6905-2A4C-A514-F32CAB29EF98}" type="datetimeFigureOut">
              <a:rPr lang="en-US" smtClean="0"/>
              <a:t>9/10/21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9/10/21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9/10/21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9/10/21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9/10/21</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package" Target="../embeddings/Microsoft_Word_Document.docx"/></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png"/><Relationship Id="rId4" Type="http://schemas.openxmlformats.org/officeDocument/2006/relationships/package" Target="../embeddings/Microsoft_Word_Document1.doc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58440400"/>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1222"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D29D13-773A-2045-82BD-F5579154C364}"/>
              </a:ext>
            </a:extLst>
          </p:cNvPr>
          <p:cNvSpPr/>
          <p:nvPr/>
        </p:nvSpPr>
        <p:spPr>
          <a:xfrm>
            <a:off x="587140" y="519764"/>
            <a:ext cx="7902341" cy="4154984"/>
          </a:xfrm>
          <a:prstGeom prst="rect">
            <a:avLst/>
          </a:prstGeom>
        </p:spPr>
        <p:txBody>
          <a:bodyPr wrap="square">
            <a:spAutoFit/>
          </a:bodyPr>
          <a:lstStyle/>
          <a:p>
            <a:pPr algn="ctr"/>
            <a:r>
              <a:rPr lang="en-US" sz="6600" b="1" dirty="0">
                <a:latin typeface="Arial" panose="020B0604020202020204" pitchFamily="34" charset="0"/>
                <a:ea typeface="Calibri" panose="020F0502020204030204" pitchFamily="34" charset="0"/>
                <a:cs typeface="Times New Roman" panose="02020603050405020304" pitchFamily="18" charset="0"/>
              </a:rPr>
              <a:t>Colossians 1:17</a:t>
            </a:r>
            <a:r>
              <a:rPr lang="en-US" sz="6600" dirty="0">
                <a:latin typeface="Arial" panose="020B0604020202020204" pitchFamily="34" charset="0"/>
                <a:ea typeface="Calibri" panose="020F0502020204030204" pitchFamily="34" charset="0"/>
                <a:cs typeface="Times New Roman" panose="02020603050405020304" pitchFamily="18" charset="0"/>
              </a:rPr>
              <a:t> </a:t>
            </a:r>
            <a:r>
              <a:rPr lang="en-US" sz="6600" dirty="0">
                <a:latin typeface="Arial" panose="020B0604020202020204" pitchFamily="34" charset="0"/>
                <a:ea typeface="Times New Roman" panose="02020603050405020304" pitchFamily="18" charset="0"/>
                <a:cs typeface="Times New Roman" panose="02020603050405020304" pitchFamily="18" charset="0"/>
              </a:rPr>
              <a:t>And he is before all things, and in him all things hold together.</a:t>
            </a:r>
            <a:endParaRPr lang="en-US" sz="6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0677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A364B3A-6362-D24C-8CC1-93D56E240D4E}"/>
              </a:ext>
            </a:extLst>
          </p:cNvPr>
          <p:cNvSpPr/>
          <p:nvPr/>
        </p:nvSpPr>
        <p:spPr>
          <a:xfrm>
            <a:off x="365759" y="375385"/>
            <a:ext cx="8422105" cy="4154984"/>
          </a:xfrm>
          <a:prstGeom prst="rect">
            <a:avLst/>
          </a:prstGeom>
        </p:spPr>
        <p:txBody>
          <a:bodyPr wrap="square">
            <a:spAutoFit/>
          </a:bodyPr>
          <a:lstStyle/>
          <a:p>
            <a:r>
              <a:rPr lang="en-US" sz="4400" b="1" dirty="0">
                <a:ea typeface="Times New Roman" panose="02020603050405020304" pitchFamily="18" charset="0"/>
              </a:rPr>
              <a:t>Ecclesiastes 3:11</a:t>
            </a:r>
            <a:r>
              <a:rPr lang="en-US" sz="4400" baseline="30000" dirty="0">
                <a:ea typeface="Times New Roman" panose="02020603050405020304" pitchFamily="18" charset="0"/>
              </a:rPr>
              <a:t> </a:t>
            </a:r>
          </a:p>
          <a:p>
            <a:r>
              <a:rPr lang="en-US" sz="4400" dirty="0">
                <a:ea typeface="Times New Roman" panose="02020603050405020304" pitchFamily="18" charset="0"/>
              </a:rPr>
              <a:t>He has made everything beautiful in its time. Also, he has put eternity into man's heart, yet so that he cannot find out what God has done from the beginning to the end.</a:t>
            </a:r>
            <a:endParaRPr lang="en-US" sz="4400" b="1" dirty="0">
              <a:effectLst/>
              <a:ea typeface="Times New Roman" panose="02020603050405020304" pitchFamily="18" charset="0"/>
            </a:endParaRPr>
          </a:p>
        </p:txBody>
      </p:sp>
    </p:spTree>
    <p:extLst>
      <p:ext uri="{BB962C8B-B14F-4D97-AF65-F5344CB8AC3E}">
        <p14:creationId xmlns:p14="http://schemas.microsoft.com/office/powerpoint/2010/main" val="1861144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BFE8A56-BFB3-D847-B71A-73B7223CF558}"/>
              </a:ext>
            </a:extLst>
          </p:cNvPr>
          <p:cNvSpPr/>
          <p:nvPr/>
        </p:nvSpPr>
        <p:spPr>
          <a:xfrm>
            <a:off x="211756" y="115504"/>
            <a:ext cx="8720488" cy="4154984"/>
          </a:xfrm>
          <a:prstGeom prst="rect">
            <a:avLst/>
          </a:prstGeom>
        </p:spPr>
        <p:txBody>
          <a:bodyPr wrap="square">
            <a:spAutoFit/>
          </a:bodyPr>
          <a:lstStyle/>
          <a:p>
            <a:r>
              <a:rPr lang="en-US" sz="4400" b="1" dirty="0">
                <a:latin typeface="Arial" panose="020B0604020202020204" pitchFamily="34" charset="0"/>
                <a:ea typeface="Calibri" panose="020F0502020204030204" pitchFamily="34" charset="0"/>
                <a:cs typeface="Times New Roman" panose="02020603050405020304" pitchFamily="18" charset="0"/>
              </a:rPr>
              <a:t>Proverbs 3:5-6</a:t>
            </a:r>
            <a:r>
              <a:rPr lang="en-US" sz="4400" dirty="0">
                <a:latin typeface="Arial" panose="020B0604020202020204" pitchFamily="34" charset="0"/>
                <a:ea typeface="Calibri" panose="020F0502020204030204" pitchFamily="34" charset="0"/>
                <a:cs typeface="Times New Roman" panose="02020603050405020304" pitchFamily="18" charset="0"/>
              </a:rPr>
              <a:t> </a:t>
            </a:r>
          </a:p>
          <a:p>
            <a:r>
              <a:rPr lang="en-US" sz="4400" dirty="0">
                <a:latin typeface="Arial" panose="020B0604020202020204" pitchFamily="34" charset="0"/>
                <a:ea typeface="Times New Roman" panose="02020603050405020304" pitchFamily="18" charset="0"/>
                <a:cs typeface="Times New Roman" panose="02020603050405020304" pitchFamily="18" charset="0"/>
              </a:rPr>
              <a:t>Trust in the Lord with all your heart, and do not lean on your own understanding.</a:t>
            </a:r>
            <a:r>
              <a:rPr lang="en-US" sz="4400" b="1" baseline="30000" dirty="0">
                <a:latin typeface="Arial" panose="020B0604020202020204" pitchFamily="34" charset="0"/>
                <a:ea typeface="Times New Roman" panose="02020603050405020304" pitchFamily="18" charset="0"/>
                <a:cs typeface="Times New Roman" panose="02020603050405020304" pitchFamily="18" charset="0"/>
              </a:rPr>
              <a:t>6 </a:t>
            </a:r>
            <a:r>
              <a:rPr lang="en-US" sz="4400" dirty="0">
                <a:latin typeface="Arial" panose="020B0604020202020204" pitchFamily="34" charset="0"/>
                <a:ea typeface="Times New Roman" panose="02020603050405020304" pitchFamily="18" charset="0"/>
                <a:cs typeface="Times New Roman" panose="02020603050405020304" pitchFamily="18" charset="0"/>
              </a:rPr>
              <a:t>In all your </a:t>
            </a:r>
          </a:p>
          <a:p>
            <a:r>
              <a:rPr lang="en-US" sz="4400" dirty="0">
                <a:latin typeface="Arial" panose="020B0604020202020204" pitchFamily="34" charset="0"/>
                <a:ea typeface="Times New Roman" panose="02020603050405020304" pitchFamily="18" charset="0"/>
                <a:cs typeface="Times New Roman" panose="02020603050405020304" pitchFamily="18" charset="0"/>
              </a:rPr>
              <a:t>ways acknowledge him, and he will make straight your paths.</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3567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1FF676-A1AF-014C-B2A6-49DBBDA18BE8}"/>
              </a:ext>
            </a:extLst>
          </p:cNvPr>
          <p:cNvSpPr/>
          <p:nvPr/>
        </p:nvSpPr>
        <p:spPr>
          <a:xfrm>
            <a:off x="202131" y="115503"/>
            <a:ext cx="8643486" cy="5078313"/>
          </a:xfrm>
          <a:prstGeom prst="rect">
            <a:avLst/>
          </a:prstGeom>
        </p:spPr>
        <p:txBody>
          <a:bodyPr wrap="square">
            <a:spAutoFit/>
          </a:bodyPr>
          <a:lstStyle/>
          <a:p>
            <a:r>
              <a:rPr lang="en-US" sz="3600" dirty="0">
                <a:latin typeface="+mj-lt"/>
                <a:ea typeface="Times New Roman" panose="02020603050405020304" pitchFamily="18" charset="0"/>
              </a:rPr>
              <a:t>Isaiah 46:8-10</a:t>
            </a:r>
            <a:r>
              <a:rPr lang="en-US" sz="3600" baseline="30000" dirty="0">
                <a:latin typeface="+mj-lt"/>
                <a:ea typeface="Times New Roman" panose="02020603050405020304" pitchFamily="18" charset="0"/>
              </a:rPr>
              <a:t> </a:t>
            </a:r>
          </a:p>
          <a:p>
            <a:r>
              <a:rPr lang="en-US" sz="3600" dirty="0">
                <a:latin typeface="+mj-lt"/>
                <a:ea typeface="Times New Roman" panose="02020603050405020304" pitchFamily="18" charset="0"/>
              </a:rPr>
              <a:t>“Remember this and stand firm, recall it to mind, you transgressors, </a:t>
            </a:r>
            <a:r>
              <a:rPr lang="en-US" sz="3600" baseline="30000" dirty="0">
                <a:latin typeface="+mj-lt"/>
                <a:ea typeface="Times New Roman" panose="02020603050405020304" pitchFamily="18" charset="0"/>
              </a:rPr>
              <a:t>9 </a:t>
            </a:r>
            <a:r>
              <a:rPr lang="en-US" sz="3600" dirty="0">
                <a:latin typeface="+mj-lt"/>
                <a:ea typeface="Times New Roman" panose="02020603050405020304" pitchFamily="18" charset="0"/>
              </a:rPr>
              <a:t>remember the former things of old; for I am God, and there is no other; I am God, and there is none like me,</a:t>
            </a:r>
            <a:r>
              <a:rPr lang="en-US" sz="3600" baseline="30000" dirty="0">
                <a:latin typeface="+mj-lt"/>
                <a:ea typeface="Times New Roman" panose="02020603050405020304" pitchFamily="18" charset="0"/>
              </a:rPr>
              <a:t>10</a:t>
            </a:r>
            <a:r>
              <a:rPr lang="en-US" sz="3600" dirty="0">
                <a:latin typeface="+mj-lt"/>
                <a:ea typeface="Times New Roman" panose="02020603050405020304" pitchFamily="18" charset="0"/>
              </a:rPr>
              <a:t>declaring the end from the beginning and from ancient times things not yet done, saying, ‘My counsel shall stand, and I will accomplish all my purpose.</a:t>
            </a:r>
            <a:endParaRPr lang="en-US" sz="3600" dirty="0">
              <a:effectLst/>
              <a:latin typeface="+mj-lt"/>
              <a:ea typeface="Times New Roman" panose="02020603050405020304" pitchFamily="18" charset="0"/>
            </a:endParaRPr>
          </a:p>
        </p:txBody>
      </p:sp>
    </p:spTree>
    <p:extLst>
      <p:ext uri="{BB962C8B-B14F-4D97-AF65-F5344CB8AC3E}">
        <p14:creationId xmlns:p14="http://schemas.microsoft.com/office/powerpoint/2010/main" val="4079374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2B86BB9-1CB4-3D4F-AFD3-1C1675FE9999}"/>
              </a:ext>
            </a:extLst>
          </p:cNvPr>
          <p:cNvSpPr/>
          <p:nvPr/>
        </p:nvSpPr>
        <p:spPr>
          <a:xfrm>
            <a:off x="298383" y="221381"/>
            <a:ext cx="8547234" cy="5509200"/>
          </a:xfrm>
          <a:prstGeom prst="rect">
            <a:avLst/>
          </a:prstGeom>
        </p:spPr>
        <p:txBody>
          <a:bodyPr wrap="square">
            <a:spAutoFit/>
          </a:bodyPr>
          <a:lstStyle/>
          <a:p>
            <a:r>
              <a:rPr lang="en-US" sz="4400" b="1" dirty="0">
                <a:latin typeface="Arial" panose="020B0604020202020204" pitchFamily="34" charset="0"/>
                <a:ea typeface="Times New Roman" panose="02020603050405020304" pitchFamily="18" charset="0"/>
              </a:rPr>
              <a:t>Isaiah 40:28</a:t>
            </a:r>
            <a:r>
              <a:rPr lang="en-US" sz="4400" baseline="30000" dirty="0">
                <a:latin typeface="Arial" panose="020B0604020202020204" pitchFamily="34" charset="0"/>
                <a:ea typeface="Times New Roman" panose="02020603050405020304" pitchFamily="18" charset="0"/>
              </a:rPr>
              <a:t> </a:t>
            </a:r>
          </a:p>
          <a:p>
            <a:r>
              <a:rPr lang="en-US" sz="4400" dirty="0">
                <a:latin typeface="Arial" panose="020B0604020202020204" pitchFamily="34" charset="0"/>
                <a:ea typeface="Times New Roman" panose="02020603050405020304" pitchFamily="18" charset="0"/>
              </a:rPr>
              <a:t>Have you not known? Have you not heard? The Lord is the everlasting God, the Creator of the ends of the earth. He does not faint or grow weary; his understanding is unsearchable.</a:t>
            </a:r>
            <a:endParaRPr lang="en-US" sz="4400" b="1" dirty="0">
              <a:latin typeface="Times New Roman" panose="02020603050405020304" pitchFamily="18" charset="0"/>
              <a:ea typeface="Times New Roman" panose="02020603050405020304" pitchFamily="18" charset="0"/>
            </a:endParaRPr>
          </a:p>
          <a:p>
            <a:r>
              <a:rPr lang="en-US" sz="4400" dirty="0">
                <a:latin typeface="Arial" panose="020B0604020202020204" pitchFamily="34" charset="0"/>
                <a:ea typeface="Calibri" panose="020F0502020204030204" pitchFamily="34" charset="0"/>
                <a:cs typeface="Times New Roman" panose="02020603050405020304" pitchFamily="18" charset="0"/>
              </a:rPr>
              <a:t> </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489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CC31DB9-CCC3-F74D-A57A-6178C034DDBA}"/>
              </a:ext>
            </a:extLst>
          </p:cNvPr>
          <p:cNvSpPr/>
          <p:nvPr/>
        </p:nvSpPr>
        <p:spPr>
          <a:xfrm>
            <a:off x="510139" y="577517"/>
            <a:ext cx="8085221" cy="4154984"/>
          </a:xfrm>
          <a:prstGeom prst="rect">
            <a:avLst/>
          </a:prstGeom>
        </p:spPr>
        <p:txBody>
          <a:bodyPr wrap="square">
            <a:spAutoFit/>
          </a:bodyPr>
          <a:lstStyle/>
          <a:p>
            <a:pPr algn="ctr"/>
            <a:r>
              <a:rPr lang="en-US" sz="6600" b="1" dirty="0">
                <a:latin typeface="Arial" panose="020B0604020202020204" pitchFamily="34" charset="0"/>
                <a:ea typeface="Calibri" panose="020F0502020204030204" pitchFamily="34" charset="0"/>
                <a:cs typeface="Times New Roman" panose="02020603050405020304" pitchFamily="18" charset="0"/>
              </a:rPr>
              <a:t>Ecclesiastes 3:11</a:t>
            </a:r>
            <a:r>
              <a:rPr lang="en-US" sz="6600" baseline="30000" dirty="0">
                <a:latin typeface="Arial" panose="020B0604020202020204" pitchFamily="34" charset="0"/>
                <a:ea typeface="Calibri" panose="020F0502020204030204" pitchFamily="34" charset="0"/>
                <a:cs typeface="Times New Roman" panose="02020603050405020304" pitchFamily="18" charset="0"/>
              </a:rPr>
              <a:t> </a:t>
            </a:r>
          </a:p>
          <a:p>
            <a:pPr algn="ctr"/>
            <a:r>
              <a:rPr lang="en-US" sz="6600" dirty="0">
                <a:latin typeface="Arial" panose="020B0604020202020204" pitchFamily="34" charset="0"/>
                <a:ea typeface="Times New Roman" panose="02020603050405020304" pitchFamily="18" charset="0"/>
                <a:cs typeface="Times New Roman" panose="02020603050405020304" pitchFamily="18" charset="0"/>
              </a:rPr>
              <a:t>He has made everything beautiful in its time.</a:t>
            </a:r>
            <a:endParaRPr lang="en-US" sz="6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816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73AB2E6-AD51-E848-9821-91662560ED45}"/>
              </a:ext>
            </a:extLst>
          </p:cNvPr>
          <p:cNvSpPr/>
          <p:nvPr/>
        </p:nvSpPr>
        <p:spPr>
          <a:xfrm>
            <a:off x="365759" y="365760"/>
            <a:ext cx="8653113" cy="4401205"/>
          </a:xfrm>
          <a:prstGeom prst="rect">
            <a:avLst/>
          </a:prstGeom>
        </p:spPr>
        <p:txBody>
          <a:bodyPr wrap="square">
            <a:spAutoFit/>
          </a:bodyPr>
          <a:lstStyle/>
          <a:p>
            <a:r>
              <a:rPr lang="en-US" sz="4000" b="1" dirty="0">
                <a:latin typeface="Arial" panose="020B0604020202020204" pitchFamily="34" charset="0"/>
                <a:ea typeface="Times New Roman" panose="02020603050405020304" pitchFamily="18" charset="0"/>
              </a:rPr>
              <a:t>Romans 1:20</a:t>
            </a:r>
            <a:r>
              <a:rPr lang="en-US" sz="4000" baseline="30000" dirty="0">
                <a:latin typeface="Arial" panose="020B0604020202020204" pitchFamily="34" charset="0"/>
                <a:ea typeface="Times New Roman" panose="02020603050405020304" pitchFamily="18" charset="0"/>
              </a:rPr>
              <a:t> </a:t>
            </a:r>
          </a:p>
          <a:p>
            <a:r>
              <a:rPr lang="en-US" sz="4000" dirty="0">
                <a:latin typeface="Arial" panose="020B0604020202020204" pitchFamily="34" charset="0"/>
                <a:ea typeface="Times New Roman" panose="02020603050405020304" pitchFamily="18" charset="0"/>
              </a:rPr>
              <a:t>For his invisible attributes, namely, his eternal power and divine nature,  </a:t>
            </a:r>
          </a:p>
          <a:p>
            <a:r>
              <a:rPr lang="en-US" sz="4000" dirty="0">
                <a:latin typeface="Arial" panose="020B0604020202020204" pitchFamily="34" charset="0"/>
                <a:ea typeface="Times New Roman" panose="02020603050405020304" pitchFamily="18" charset="0"/>
              </a:rPr>
              <a:t>have been clearly perceived, ever since the creation of the world,</a:t>
            </a:r>
            <a:r>
              <a:rPr lang="en-US" sz="4000" baseline="30000" dirty="0">
                <a:latin typeface="Arial" panose="020B0604020202020204" pitchFamily="34" charset="0"/>
                <a:ea typeface="Times New Roman" panose="02020603050405020304" pitchFamily="18" charset="0"/>
              </a:rPr>
              <a:t> </a:t>
            </a:r>
            <a:r>
              <a:rPr lang="en-US" sz="4000" dirty="0">
                <a:latin typeface="Arial" panose="020B0604020202020204" pitchFamily="34" charset="0"/>
                <a:ea typeface="Times New Roman" panose="02020603050405020304" pitchFamily="18" charset="0"/>
              </a:rPr>
              <a:t>in the things that have been made. So they are without excuse.</a:t>
            </a:r>
            <a:endParaRPr lang="en-US" sz="40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0157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8D388A-0329-A34D-9EF4-23152AFD2B6D}"/>
              </a:ext>
            </a:extLst>
          </p:cNvPr>
          <p:cNvSpPr/>
          <p:nvPr/>
        </p:nvSpPr>
        <p:spPr>
          <a:xfrm>
            <a:off x="211756" y="163630"/>
            <a:ext cx="8691612" cy="5262979"/>
          </a:xfrm>
          <a:prstGeom prst="rect">
            <a:avLst/>
          </a:prstGeom>
        </p:spPr>
        <p:txBody>
          <a:bodyPr wrap="square">
            <a:spAutoFit/>
          </a:bodyPr>
          <a:lstStyle/>
          <a:p>
            <a:r>
              <a:rPr lang="en-US" sz="4800" dirty="0">
                <a:latin typeface="Arial" panose="020B0604020202020204" pitchFamily="34" charset="0"/>
                <a:ea typeface="Times New Roman" panose="02020603050405020304" pitchFamily="18" charset="0"/>
              </a:rPr>
              <a:t>Galatians 4:4 </a:t>
            </a:r>
          </a:p>
          <a:p>
            <a:r>
              <a:rPr lang="en-US" sz="4800" dirty="0">
                <a:latin typeface="Arial" panose="020B0604020202020204" pitchFamily="34" charset="0"/>
                <a:ea typeface="Times New Roman" panose="02020603050405020304" pitchFamily="18" charset="0"/>
              </a:rPr>
              <a:t>God did not merely leave us to deduce his character and wisdom from nature. For “when the fullness of time had come, God sent forth his Son” </a:t>
            </a:r>
            <a:endParaRPr lang="en-US" sz="4800" b="1" dirty="0">
              <a:latin typeface="Times New Roman" panose="02020603050405020304" pitchFamily="18" charset="0"/>
              <a:ea typeface="Times New Roman" panose="02020603050405020304" pitchFamily="18" charset="0"/>
            </a:endParaRPr>
          </a:p>
          <a:p>
            <a:r>
              <a:rPr lang="en-US" sz="4800" dirty="0">
                <a:solidFill>
                  <a:srgbClr val="333333"/>
                </a:solidFill>
                <a:latin typeface="Arial" panose="020B0604020202020204" pitchFamily="34" charset="0"/>
                <a:ea typeface="Times New Roman" panose="02020603050405020304" pitchFamily="18" charset="0"/>
              </a:rPr>
              <a:t> </a:t>
            </a:r>
            <a:endParaRPr lang="en-US" sz="4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73934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FEEC04-4CB3-D94F-8C60-B95E060FE1A0}"/>
              </a:ext>
            </a:extLst>
          </p:cNvPr>
          <p:cNvSpPr/>
          <p:nvPr/>
        </p:nvSpPr>
        <p:spPr>
          <a:xfrm>
            <a:off x="394636" y="452387"/>
            <a:ext cx="8325852" cy="3416320"/>
          </a:xfrm>
          <a:prstGeom prst="rect">
            <a:avLst/>
          </a:prstGeom>
        </p:spPr>
        <p:txBody>
          <a:bodyPr wrap="square">
            <a:spAutoFit/>
          </a:bodyPr>
          <a:lstStyle/>
          <a:p>
            <a:pPr algn="ctr"/>
            <a:r>
              <a:rPr lang="en-US" sz="6600" b="1" dirty="0">
                <a:latin typeface="Arial" panose="020B0604020202020204" pitchFamily="34" charset="0"/>
                <a:ea typeface="Times New Roman" panose="02020603050405020304" pitchFamily="18" charset="0"/>
                <a:cs typeface="Times New Roman" panose="02020603050405020304" pitchFamily="18" charset="0"/>
              </a:rPr>
              <a:t>John 1:2</a:t>
            </a:r>
            <a:r>
              <a:rPr lang="en-US" sz="6600" dirty="0">
                <a:latin typeface="Arial" panose="020B0604020202020204" pitchFamily="34" charset="0"/>
                <a:ea typeface="Calibri" panose="020F0502020204030204" pitchFamily="34" charset="0"/>
                <a:cs typeface="Times New Roman" panose="02020603050405020304" pitchFamily="18" charset="0"/>
              </a:rPr>
              <a:t> </a:t>
            </a:r>
          </a:p>
          <a:p>
            <a:pPr algn="ctr"/>
            <a:r>
              <a:rPr lang="en-US" sz="6600" dirty="0">
                <a:latin typeface="Arial" panose="020B0604020202020204" pitchFamily="34" charset="0"/>
                <a:ea typeface="Times New Roman" panose="02020603050405020304" pitchFamily="18" charset="0"/>
                <a:cs typeface="Times New Roman" panose="02020603050405020304" pitchFamily="18" charset="0"/>
              </a:rPr>
              <a:t>He was in the beginning with God.</a:t>
            </a:r>
            <a:endParaRPr lang="en-US" sz="6600" dirty="0">
              <a:latin typeface="Calibri" panose="020F0502020204030204" pitchFamily="34" charset="0"/>
              <a:ea typeface="Calibri" panose="020F0502020204030204" pitchFamily="34" charset="0"/>
              <a:cs typeface="Times New Roman" panose="02020603050405020304" pitchFamily="18" charset="0"/>
            </a:endParaRPr>
          </a:p>
          <a:p>
            <a:pPr algn="ctr"/>
            <a:r>
              <a:rPr lang="en-US" dirty="0">
                <a:latin typeface="Arial" panose="020B060402020202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4791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CB7ECC-839C-214B-8148-5C1BC7AA831D}"/>
              </a:ext>
            </a:extLst>
          </p:cNvPr>
          <p:cNvSpPr/>
          <p:nvPr/>
        </p:nvSpPr>
        <p:spPr>
          <a:xfrm>
            <a:off x="240632" y="221381"/>
            <a:ext cx="8662736" cy="4893647"/>
          </a:xfrm>
          <a:prstGeom prst="rect">
            <a:avLst/>
          </a:prstGeom>
        </p:spPr>
        <p:txBody>
          <a:bodyPr wrap="square">
            <a:spAutoFit/>
          </a:bodyPr>
          <a:lstStyle/>
          <a:p>
            <a:r>
              <a:rPr lang="en-US" sz="4400" b="1" dirty="0">
                <a:latin typeface="Arial" panose="020B0604020202020204" pitchFamily="34" charset="0"/>
                <a:ea typeface="Times New Roman" panose="02020603050405020304" pitchFamily="18" charset="0"/>
                <a:cs typeface="Times New Roman" panose="02020603050405020304" pitchFamily="18" charset="0"/>
              </a:rPr>
              <a:t>John 1:14</a:t>
            </a:r>
            <a:r>
              <a:rPr lang="en-US" sz="4400" dirty="0">
                <a:latin typeface="Arial" panose="020B0604020202020204" pitchFamily="34" charset="0"/>
                <a:ea typeface="Calibri" panose="020F0502020204030204" pitchFamily="34" charset="0"/>
                <a:cs typeface="Times New Roman" panose="02020603050405020304" pitchFamily="18" charset="0"/>
              </a:rPr>
              <a:t> </a:t>
            </a:r>
          </a:p>
          <a:p>
            <a:r>
              <a:rPr lang="en-US" sz="4400" dirty="0">
                <a:latin typeface="Arial" panose="020B0604020202020204" pitchFamily="34" charset="0"/>
                <a:ea typeface="Times New Roman" panose="02020603050405020304" pitchFamily="18" charset="0"/>
                <a:cs typeface="Times New Roman" panose="02020603050405020304" pitchFamily="18" charset="0"/>
              </a:rPr>
              <a:t>And the Word became flesh and dwelt among us, and we have seen his glory, glory as of the only Son</a:t>
            </a:r>
            <a:r>
              <a:rPr lang="en-US" sz="4400" baseline="30000" dirty="0">
                <a:latin typeface="Arial" panose="020B0604020202020204" pitchFamily="34" charset="0"/>
                <a:ea typeface="Times New Roman" panose="02020603050405020304" pitchFamily="18" charset="0"/>
                <a:cs typeface="Times New Roman" panose="02020603050405020304" pitchFamily="18" charset="0"/>
              </a:rPr>
              <a:t> </a:t>
            </a:r>
            <a:r>
              <a:rPr lang="en-US" sz="4400" dirty="0">
                <a:latin typeface="Arial" panose="020B0604020202020204" pitchFamily="34" charset="0"/>
                <a:ea typeface="Times New Roman" panose="02020603050405020304" pitchFamily="18" charset="0"/>
                <a:cs typeface="Times New Roman" panose="02020603050405020304" pitchFamily="18" charset="0"/>
              </a:rPr>
              <a:t>from the Father, full of grace and truth.</a:t>
            </a:r>
            <a:endParaRPr lang="en-US" sz="4400" dirty="0">
              <a:latin typeface="Calibri" panose="020F0502020204030204" pitchFamily="34" charset="0"/>
              <a:ea typeface="Calibri" panose="020F0502020204030204" pitchFamily="34" charset="0"/>
              <a:cs typeface="Times New Roman" panose="02020603050405020304" pitchFamily="18" charset="0"/>
            </a:endParaRPr>
          </a:p>
          <a:p>
            <a:r>
              <a:rPr lang="en-US" sz="4800" dirty="0">
                <a:latin typeface="inherit"/>
                <a:ea typeface="Times New Roman" panose="02020603050405020304" pitchFamily="18" charset="0"/>
                <a:cs typeface="Times New Roman" panose="02020603050405020304" pitchFamily="18" charset="0"/>
              </a:rPr>
              <a:t> </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5799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hape&#10;&#10;Description automatically generated with medium confidence">
            <a:extLst>
              <a:ext uri="{FF2B5EF4-FFF2-40B4-BE49-F238E27FC236}">
                <a16:creationId xmlns:a16="http://schemas.microsoft.com/office/drawing/2014/main" id="{AFF706E6-EC6F-784B-B68B-E8F2FD4FA16B}"/>
              </a:ext>
            </a:extLst>
          </p:cNvPr>
          <p:cNvPicPr>
            <a:picLocks noChangeAspect="1"/>
          </p:cNvPicPr>
          <p:nvPr/>
        </p:nvPicPr>
        <p:blipFill rotWithShape="1">
          <a:blip r:embed="rId2"/>
          <a:srcRect t="12626" r="-1" b="13961"/>
          <a:stretch/>
        </p:blipFill>
        <p:spPr>
          <a:xfrm>
            <a:off x="457200" y="450166"/>
            <a:ext cx="8229600" cy="4304714"/>
          </a:xfrm>
          <a:prstGeom prst="rect">
            <a:avLst/>
          </a:prstGeom>
          <a:noFill/>
        </p:spPr>
      </p:pic>
    </p:spTree>
    <p:extLst>
      <p:ext uri="{BB962C8B-B14F-4D97-AF65-F5344CB8AC3E}">
        <p14:creationId xmlns:p14="http://schemas.microsoft.com/office/powerpoint/2010/main" val="3573139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7085093-A56D-ED48-BCDD-BBC40153904A}"/>
              </a:ext>
            </a:extLst>
          </p:cNvPr>
          <p:cNvSpPr/>
          <p:nvPr/>
        </p:nvSpPr>
        <p:spPr>
          <a:xfrm>
            <a:off x="279133" y="259882"/>
            <a:ext cx="8585734" cy="4401205"/>
          </a:xfrm>
          <a:prstGeom prst="rect">
            <a:avLst/>
          </a:prstGeom>
        </p:spPr>
        <p:txBody>
          <a:bodyPr wrap="square">
            <a:spAutoFit/>
          </a:bodyPr>
          <a:lstStyle/>
          <a:p>
            <a:r>
              <a:rPr lang="en-US" sz="4000" b="1" kern="1800" dirty="0">
                <a:latin typeface="Arial" panose="020B0604020202020204" pitchFamily="34" charset="0"/>
                <a:ea typeface="Calibri" panose="020F0502020204030204" pitchFamily="34" charset="0"/>
                <a:cs typeface="Times New Roman" panose="02020603050405020304" pitchFamily="18" charset="0"/>
              </a:rPr>
              <a:t>Mark 1:14-15 </a:t>
            </a:r>
          </a:p>
          <a:p>
            <a:r>
              <a:rPr lang="en-US" sz="4000" dirty="0">
                <a:latin typeface="Arial" panose="020B0604020202020204" pitchFamily="34" charset="0"/>
                <a:ea typeface="Times New Roman" panose="02020603050405020304" pitchFamily="18" charset="0"/>
                <a:cs typeface="Times New Roman" panose="02020603050405020304" pitchFamily="18" charset="0"/>
              </a:rPr>
              <a:t>Now after John was arrested, Jesus came into Galilee, proclaiming the gospel of God, </a:t>
            </a:r>
            <a:r>
              <a:rPr lang="en-US" sz="4000" b="1" baseline="30000" dirty="0">
                <a:latin typeface="Arial" panose="020B0604020202020204" pitchFamily="34" charset="0"/>
                <a:ea typeface="Times New Roman" panose="02020603050405020304" pitchFamily="18" charset="0"/>
                <a:cs typeface="Times New Roman" panose="02020603050405020304" pitchFamily="18" charset="0"/>
              </a:rPr>
              <a:t>15 </a:t>
            </a:r>
            <a:r>
              <a:rPr lang="en-US" sz="4000" dirty="0">
                <a:latin typeface="Arial" panose="020B0604020202020204" pitchFamily="34" charset="0"/>
                <a:ea typeface="Times New Roman" panose="02020603050405020304" pitchFamily="18" charset="0"/>
                <a:cs typeface="Times New Roman" panose="02020603050405020304" pitchFamily="18" charset="0"/>
              </a:rPr>
              <a:t>and saying, </a:t>
            </a:r>
          </a:p>
          <a:p>
            <a:r>
              <a:rPr lang="en-US" sz="4000" dirty="0">
                <a:latin typeface="Arial" panose="020B0604020202020204" pitchFamily="34" charset="0"/>
                <a:ea typeface="Times New Roman" panose="02020603050405020304" pitchFamily="18" charset="0"/>
                <a:cs typeface="Times New Roman" panose="02020603050405020304" pitchFamily="18" charset="0"/>
              </a:rPr>
              <a:t>“The time is fulfilled, and the kingdom of God is at hand; repent and believe in the gospel.”</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106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B75F350-3E72-2C48-A0D1-63F1A9F8A92C}"/>
              </a:ext>
            </a:extLst>
          </p:cNvPr>
          <p:cNvSpPr/>
          <p:nvPr/>
        </p:nvSpPr>
        <p:spPr>
          <a:xfrm>
            <a:off x="163629" y="423512"/>
            <a:ext cx="8778240" cy="3416320"/>
          </a:xfrm>
          <a:prstGeom prst="rect">
            <a:avLst/>
          </a:prstGeom>
        </p:spPr>
        <p:txBody>
          <a:bodyPr wrap="square">
            <a:spAutoFit/>
          </a:bodyPr>
          <a:lstStyle/>
          <a:p>
            <a:pPr algn="ctr"/>
            <a:r>
              <a:rPr lang="en-US" sz="5400" b="1" dirty="0">
                <a:latin typeface="Arial" panose="020B0604020202020204" pitchFamily="34" charset="0"/>
                <a:ea typeface="Times New Roman" panose="02020603050405020304" pitchFamily="18" charset="0"/>
                <a:cs typeface="Times New Roman" panose="02020603050405020304" pitchFamily="18" charset="0"/>
              </a:rPr>
              <a:t>John 12:23</a:t>
            </a:r>
            <a:r>
              <a:rPr lang="en-US" sz="5400" dirty="0">
                <a:latin typeface="Arial" panose="020B0604020202020204" pitchFamily="34" charset="0"/>
                <a:ea typeface="Times New Roman" panose="02020603050405020304" pitchFamily="18" charset="0"/>
                <a:cs typeface="Times New Roman" panose="02020603050405020304" pitchFamily="18" charset="0"/>
              </a:rPr>
              <a:t> </a:t>
            </a:r>
          </a:p>
          <a:p>
            <a:pPr algn="ctr"/>
            <a:r>
              <a:rPr lang="en-US" sz="5400" dirty="0">
                <a:latin typeface="Arial" panose="020B0604020202020204" pitchFamily="34" charset="0"/>
                <a:ea typeface="Times New Roman" panose="02020603050405020304" pitchFamily="18" charset="0"/>
                <a:cs typeface="Times New Roman" panose="02020603050405020304" pitchFamily="18" charset="0"/>
              </a:rPr>
              <a:t>And Jesus answered them, </a:t>
            </a:r>
          </a:p>
          <a:p>
            <a:pPr algn="ctr"/>
            <a:r>
              <a:rPr lang="en-US" sz="5400" dirty="0">
                <a:latin typeface="Arial" panose="020B0604020202020204" pitchFamily="34" charset="0"/>
                <a:ea typeface="Times New Roman" panose="02020603050405020304" pitchFamily="18" charset="0"/>
                <a:cs typeface="Times New Roman" panose="02020603050405020304" pitchFamily="18" charset="0"/>
              </a:rPr>
              <a:t>The hour has come for the Son of Man to be glorified.</a:t>
            </a:r>
            <a:endParaRPr lang="en-US" sz="5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2646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E118079-C902-FE45-A732-3AB370EBEFA6}"/>
              </a:ext>
            </a:extLst>
          </p:cNvPr>
          <p:cNvSpPr/>
          <p:nvPr/>
        </p:nvSpPr>
        <p:spPr>
          <a:xfrm>
            <a:off x="231006" y="240633"/>
            <a:ext cx="8624236" cy="4524315"/>
          </a:xfrm>
          <a:prstGeom prst="rect">
            <a:avLst/>
          </a:prstGeom>
        </p:spPr>
        <p:txBody>
          <a:bodyPr wrap="square">
            <a:spAutoFit/>
          </a:bodyPr>
          <a:lstStyle/>
          <a:p>
            <a:r>
              <a:rPr lang="en-US" sz="3600" b="1" dirty="0">
                <a:ea typeface="Times New Roman" panose="02020603050405020304" pitchFamily="18" charset="0"/>
              </a:rPr>
              <a:t>Hebrews 10:12-14</a:t>
            </a:r>
          </a:p>
          <a:p>
            <a:r>
              <a:rPr lang="en-US" sz="3600" dirty="0">
                <a:ea typeface="Times New Roman" panose="02020603050405020304" pitchFamily="18" charset="0"/>
              </a:rPr>
              <a:t> But when Christ had offered for all time a single sacrifice for sins, he sat down at the right hand of God, </a:t>
            </a:r>
            <a:r>
              <a:rPr lang="en-US" sz="3600" baseline="30000" dirty="0">
                <a:ea typeface="Times New Roman" panose="02020603050405020304" pitchFamily="18" charset="0"/>
              </a:rPr>
              <a:t>13</a:t>
            </a:r>
            <a:r>
              <a:rPr lang="en-US" sz="3600" dirty="0">
                <a:ea typeface="Times New Roman" panose="02020603050405020304" pitchFamily="18" charset="0"/>
              </a:rPr>
              <a:t> waiting from that time until his enemies should be made a footstool for his feet. </a:t>
            </a:r>
            <a:r>
              <a:rPr lang="en-US" sz="3600" baseline="30000" dirty="0">
                <a:ea typeface="Times New Roman" panose="02020603050405020304" pitchFamily="18" charset="0"/>
              </a:rPr>
              <a:t>14</a:t>
            </a:r>
            <a:r>
              <a:rPr lang="en-US" sz="3600" dirty="0">
                <a:ea typeface="Times New Roman" panose="02020603050405020304" pitchFamily="18" charset="0"/>
              </a:rPr>
              <a:t> For by a single offering he has perfected for all time those who are being sanctified.</a:t>
            </a:r>
            <a:r>
              <a:rPr lang="en-US" sz="3600" b="1" dirty="0">
                <a:ea typeface="Times New Roman" panose="02020603050405020304" pitchFamily="18" charset="0"/>
              </a:rPr>
              <a:t> </a:t>
            </a:r>
            <a:r>
              <a:rPr lang="en-US" sz="3600" b="1" dirty="0">
                <a:ea typeface="Times New Roman" panose="02020603050405020304" pitchFamily="18" charset="0"/>
                <a:cs typeface="Times New Roman" panose="02020603050405020304" pitchFamily="18" charset="0"/>
              </a:rPr>
              <a:t> </a:t>
            </a:r>
            <a:endParaRPr lang="en-US" sz="36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0183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D38510F-EA5F-8B44-A8DA-4B96EEE4A59E}"/>
              </a:ext>
            </a:extLst>
          </p:cNvPr>
          <p:cNvSpPr/>
          <p:nvPr/>
        </p:nvSpPr>
        <p:spPr>
          <a:xfrm>
            <a:off x="192505" y="163629"/>
            <a:ext cx="8797491" cy="5078313"/>
          </a:xfrm>
          <a:prstGeom prst="rect">
            <a:avLst/>
          </a:prstGeom>
        </p:spPr>
        <p:txBody>
          <a:bodyPr wrap="square">
            <a:spAutoFit/>
          </a:bodyPr>
          <a:lstStyle/>
          <a:p>
            <a:r>
              <a:rPr lang="en-US" sz="3600" dirty="0">
                <a:latin typeface="+mj-lt"/>
                <a:ea typeface="Times New Roman" panose="02020603050405020304" pitchFamily="18" charset="0"/>
              </a:rPr>
              <a:t>Acts 3:19-21 </a:t>
            </a:r>
          </a:p>
          <a:p>
            <a:r>
              <a:rPr lang="en-US" sz="3600" dirty="0">
                <a:latin typeface="+mj-lt"/>
                <a:ea typeface="Times New Roman" panose="02020603050405020304" pitchFamily="18" charset="0"/>
              </a:rPr>
              <a:t>Repent therefore, and turn back, that your sins may be blotted out,</a:t>
            </a:r>
            <a:r>
              <a:rPr lang="en-US" sz="3600" baseline="30000" dirty="0">
                <a:latin typeface="+mj-lt"/>
                <a:ea typeface="Times New Roman" panose="02020603050405020304" pitchFamily="18" charset="0"/>
              </a:rPr>
              <a:t>20</a:t>
            </a:r>
            <a:r>
              <a:rPr lang="en-US" sz="3600" dirty="0">
                <a:latin typeface="+mj-lt"/>
                <a:ea typeface="Times New Roman" panose="02020603050405020304" pitchFamily="18" charset="0"/>
              </a:rPr>
              <a:t> that times of refreshing may come from the presence of the Lord, and that he may send the Christ </a:t>
            </a:r>
          </a:p>
          <a:p>
            <a:r>
              <a:rPr lang="en-US" sz="3600" dirty="0">
                <a:latin typeface="+mj-lt"/>
                <a:ea typeface="Times New Roman" panose="02020603050405020304" pitchFamily="18" charset="0"/>
              </a:rPr>
              <a:t>appointed for you, Jesus, </a:t>
            </a:r>
            <a:r>
              <a:rPr lang="en-US" sz="3600" baseline="30000" dirty="0">
                <a:latin typeface="+mj-lt"/>
                <a:ea typeface="Times New Roman" panose="02020603050405020304" pitchFamily="18" charset="0"/>
              </a:rPr>
              <a:t>21</a:t>
            </a:r>
            <a:r>
              <a:rPr lang="en-US" sz="3600" dirty="0">
                <a:latin typeface="+mj-lt"/>
                <a:ea typeface="Times New Roman" panose="02020603050405020304" pitchFamily="18" charset="0"/>
              </a:rPr>
              <a:t> whom heaven must receive until the time for restoring all the things about which God spoke by the mouth of his holy prophets long ago. </a:t>
            </a:r>
            <a:endParaRPr lang="en-US" sz="3600" dirty="0">
              <a:effectLst/>
              <a:latin typeface="+mj-lt"/>
              <a:ea typeface="Times New Roman" panose="02020603050405020304" pitchFamily="18" charset="0"/>
            </a:endParaRPr>
          </a:p>
        </p:txBody>
      </p:sp>
    </p:spTree>
    <p:extLst>
      <p:ext uri="{BB962C8B-B14F-4D97-AF65-F5344CB8AC3E}">
        <p14:creationId xmlns:p14="http://schemas.microsoft.com/office/powerpoint/2010/main" val="3024562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3359" y="2985291"/>
            <a:ext cx="8210939" cy="1938992"/>
          </a:xfrm>
          <a:prstGeom prst="rect">
            <a:avLst/>
          </a:prstGeom>
          <a:noFill/>
        </p:spPr>
        <p:txBody>
          <a:bodyPr wrap="square" rtlCol="0">
            <a:spAutoFit/>
          </a:bodyPr>
          <a:lstStyle/>
          <a:p>
            <a:pPr algn="ctr"/>
            <a:r>
              <a:rPr lang="en-US" sz="2400" dirty="0">
                <a:solidFill>
                  <a:schemeClr val="bg1"/>
                </a:solidFill>
              </a:rPr>
              <a:t>1 Peter 1:3 </a:t>
            </a:r>
          </a:p>
          <a:p>
            <a:pPr algn="ctr"/>
            <a:r>
              <a:rPr lang="en-US" sz="2400" dirty="0">
                <a:solidFill>
                  <a:schemeClr val="bg1"/>
                </a:solidFill>
              </a:rPr>
              <a:t>Blessed be the God and Father of our Lord Jesus Christ! According to his great mercy, </a:t>
            </a:r>
          </a:p>
          <a:p>
            <a:pPr algn="ctr"/>
            <a:r>
              <a:rPr lang="en-US" sz="2400" dirty="0">
                <a:solidFill>
                  <a:schemeClr val="bg1"/>
                </a:solidFill>
              </a:rPr>
              <a:t>he has caused us to be born again to a living hope </a:t>
            </a:r>
          </a:p>
          <a:p>
            <a:pPr algn="ctr"/>
            <a:r>
              <a:rPr lang="en-US" sz="2400" dirty="0">
                <a:solidFill>
                  <a:schemeClr val="bg1"/>
                </a:solidFill>
              </a:rPr>
              <a:t>through the resurrection of Jesus Christ from the dead.</a:t>
            </a:r>
          </a:p>
        </p:txBody>
      </p:sp>
      <p:sp>
        <p:nvSpPr>
          <p:cNvPr id="2" name="Rectangle 1">
            <a:extLst>
              <a:ext uri="{FF2B5EF4-FFF2-40B4-BE49-F238E27FC236}">
                <a16:creationId xmlns:a16="http://schemas.microsoft.com/office/drawing/2014/main" id="{02056AE3-CC0D-D24A-810C-10AE49BDAC29}"/>
              </a:ext>
            </a:extLst>
          </p:cNvPr>
          <p:cNvSpPr/>
          <p:nvPr/>
        </p:nvSpPr>
        <p:spPr>
          <a:xfrm>
            <a:off x="250257" y="327259"/>
            <a:ext cx="8739739" cy="4154984"/>
          </a:xfrm>
          <a:prstGeom prst="rect">
            <a:avLst/>
          </a:prstGeom>
        </p:spPr>
        <p:txBody>
          <a:bodyPr wrap="square">
            <a:spAutoFit/>
          </a:bodyPr>
          <a:lstStyle/>
          <a:p>
            <a:r>
              <a:rPr lang="en-US" sz="4400" b="1" dirty="0">
                <a:latin typeface="+mj-lt"/>
                <a:ea typeface="Calibri" panose="020F0502020204030204" pitchFamily="34" charset="0"/>
                <a:cs typeface="Times New Roman" panose="02020603050405020304" pitchFamily="18" charset="0"/>
              </a:rPr>
              <a:t>2Peter 3:9</a:t>
            </a:r>
            <a:r>
              <a:rPr lang="en-US" sz="4400" dirty="0">
                <a:latin typeface="+mj-lt"/>
                <a:ea typeface="Calibri" panose="020F0502020204030204" pitchFamily="34" charset="0"/>
                <a:cs typeface="Times New Roman" panose="02020603050405020304" pitchFamily="18" charset="0"/>
              </a:rPr>
              <a:t> </a:t>
            </a:r>
          </a:p>
          <a:p>
            <a:r>
              <a:rPr lang="en-US" sz="4400" dirty="0">
                <a:latin typeface="+mj-lt"/>
                <a:ea typeface="Calibri" panose="020F0502020204030204" pitchFamily="34" charset="0"/>
                <a:cs typeface="Times New Roman" panose="02020603050405020304" pitchFamily="18" charset="0"/>
              </a:rPr>
              <a:t>The Lord is not slow to fulfill his promise as some count slowness, but is patient toward you, not wishing that any should perish, but that all should reach repentance.</a:t>
            </a:r>
            <a:endParaRPr lang="en-US" sz="44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1129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0951C02-868E-F04A-B5F2-EEE0061389D4}"/>
              </a:ext>
            </a:extLst>
          </p:cNvPr>
          <p:cNvSpPr/>
          <p:nvPr/>
        </p:nvSpPr>
        <p:spPr>
          <a:xfrm>
            <a:off x="317634" y="317634"/>
            <a:ext cx="8508732" cy="3785652"/>
          </a:xfrm>
          <a:prstGeom prst="rect">
            <a:avLst/>
          </a:prstGeom>
        </p:spPr>
        <p:txBody>
          <a:bodyPr wrap="square">
            <a:spAutoFit/>
          </a:bodyPr>
          <a:lstStyle/>
          <a:p>
            <a:r>
              <a:rPr lang="en-US" sz="4000" b="1" dirty="0">
                <a:latin typeface="Arial" panose="020B0604020202020204" pitchFamily="34" charset="0"/>
                <a:ea typeface="Calibri" panose="020F0502020204030204" pitchFamily="34" charset="0"/>
                <a:cs typeface="Times New Roman" panose="02020603050405020304" pitchFamily="18" charset="0"/>
              </a:rPr>
              <a:t>1Peter 5:6-7</a:t>
            </a:r>
            <a:r>
              <a:rPr lang="en-US" sz="4000" dirty="0">
                <a:latin typeface="Arial" panose="020B0604020202020204" pitchFamily="34" charset="0"/>
                <a:ea typeface="Calibri" panose="020F0502020204030204" pitchFamily="34" charset="0"/>
                <a:cs typeface="Times New Roman" panose="02020603050405020304" pitchFamily="18" charset="0"/>
              </a:rPr>
              <a:t> </a:t>
            </a:r>
          </a:p>
          <a:p>
            <a:r>
              <a:rPr lang="en-US" sz="4000" dirty="0">
                <a:latin typeface="Arial" panose="020B0604020202020204" pitchFamily="34" charset="0"/>
                <a:ea typeface="Times New Roman" panose="02020603050405020304" pitchFamily="18" charset="0"/>
                <a:cs typeface="Times New Roman" panose="02020603050405020304" pitchFamily="18" charset="0"/>
              </a:rPr>
              <a:t>Humble yourselves, therefore, under the mighty hand of God so that at the proper time he may exalt you, </a:t>
            </a:r>
            <a:r>
              <a:rPr lang="en-US" sz="4000" b="1" baseline="30000" dirty="0">
                <a:latin typeface="Arial" panose="020B0604020202020204" pitchFamily="34" charset="0"/>
                <a:ea typeface="Times New Roman" panose="02020603050405020304" pitchFamily="18" charset="0"/>
                <a:cs typeface="Times New Roman" panose="02020603050405020304" pitchFamily="18" charset="0"/>
              </a:rPr>
              <a:t>7</a:t>
            </a:r>
            <a:r>
              <a:rPr lang="en-US" sz="4000" dirty="0">
                <a:latin typeface="Arial" panose="020B0604020202020204" pitchFamily="34" charset="0"/>
                <a:ea typeface="Times New Roman" panose="02020603050405020304" pitchFamily="18" charset="0"/>
                <a:cs typeface="Times New Roman" panose="02020603050405020304" pitchFamily="18" charset="0"/>
              </a:rPr>
              <a:t>casting all your anxieties on him, because he cares for you.</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86425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hape&#10;&#10;Description automatically generated with medium confidence">
            <a:extLst>
              <a:ext uri="{FF2B5EF4-FFF2-40B4-BE49-F238E27FC236}">
                <a16:creationId xmlns:a16="http://schemas.microsoft.com/office/drawing/2014/main" id="{AFF706E6-EC6F-784B-B68B-E8F2FD4FA16B}"/>
              </a:ext>
            </a:extLst>
          </p:cNvPr>
          <p:cNvPicPr>
            <a:picLocks noChangeAspect="1"/>
          </p:cNvPicPr>
          <p:nvPr/>
        </p:nvPicPr>
        <p:blipFill rotWithShape="1">
          <a:blip r:embed="rId2"/>
          <a:srcRect t="12626" r="-1" b="13961"/>
          <a:stretch/>
        </p:blipFill>
        <p:spPr>
          <a:xfrm>
            <a:off x="457200" y="450166"/>
            <a:ext cx="8229600" cy="4304714"/>
          </a:xfrm>
          <a:prstGeom prst="rect">
            <a:avLst/>
          </a:prstGeom>
          <a:noFill/>
        </p:spPr>
      </p:pic>
    </p:spTree>
    <p:extLst>
      <p:ext uri="{BB962C8B-B14F-4D97-AF65-F5344CB8AC3E}">
        <p14:creationId xmlns:p14="http://schemas.microsoft.com/office/powerpoint/2010/main" val="801951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438"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592DE3D-FF20-2840-ABD3-7BBD1CBD6D9A}"/>
              </a:ext>
            </a:extLst>
          </p:cNvPr>
          <p:cNvSpPr/>
          <p:nvPr/>
        </p:nvSpPr>
        <p:spPr>
          <a:xfrm>
            <a:off x="317633" y="308008"/>
            <a:ext cx="8450981" cy="4247317"/>
          </a:xfrm>
          <a:prstGeom prst="rect">
            <a:avLst/>
          </a:prstGeom>
        </p:spPr>
        <p:txBody>
          <a:bodyPr wrap="square">
            <a:spAutoFit/>
          </a:bodyPr>
          <a:lstStyle/>
          <a:p>
            <a:r>
              <a:rPr lang="en-US" sz="5400" b="1" kern="1800" dirty="0">
                <a:ea typeface="Times New Roman" panose="02020603050405020304" pitchFamily="18" charset="0"/>
                <a:cs typeface="Times New Roman" panose="02020603050405020304" pitchFamily="18" charset="0"/>
              </a:rPr>
              <a:t>Psalm 90:4</a:t>
            </a:r>
            <a:r>
              <a:rPr lang="en-US" sz="5400" kern="1800" dirty="0">
                <a:ea typeface="Times New Roman" panose="02020603050405020304" pitchFamily="18" charset="0"/>
                <a:cs typeface="Times New Roman" panose="02020603050405020304" pitchFamily="18" charset="0"/>
              </a:rPr>
              <a:t> </a:t>
            </a:r>
          </a:p>
          <a:p>
            <a:r>
              <a:rPr lang="en-US" sz="5400" dirty="0">
                <a:ea typeface="Times New Roman" panose="02020603050405020304" pitchFamily="18" charset="0"/>
                <a:cs typeface="Times New Roman" panose="02020603050405020304" pitchFamily="18" charset="0"/>
              </a:rPr>
              <a:t>For a thousand years in your sight are but as yesterday when it is past, or as a watch in the night.</a:t>
            </a:r>
            <a:endParaRPr lang="en-US" sz="5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3094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flipV="1">
            <a:off x="154456" y="5143500"/>
            <a:ext cx="8989545" cy="25744"/>
          </a:xfrm>
          <a:prstGeom prst="line">
            <a:avLst/>
          </a:prstGeom>
        </p:spPr>
        <p:style>
          <a:lnRef idx="2">
            <a:schemeClr val="accent1"/>
          </a:lnRef>
          <a:fillRef idx="0">
            <a:schemeClr val="accent1"/>
          </a:fillRef>
          <a:effectRef idx="1">
            <a:schemeClr val="accent1"/>
          </a:effectRef>
          <a:fontRef idx="minor">
            <a:schemeClr val="tx1"/>
          </a:fontRef>
        </p:style>
      </p:cxnSp>
      <p:sp>
        <p:nvSpPr>
          <p:cNvPr id="3" name="Rectangle 2">
            <a:extLst>
              <a:ext uri="{FF2B5EF4-FFF2-40B4-BE49-F238E27FC236}">
                <a16:creationId xmlns:a16="http://schemas.microsoft.com/office/drawing/2014/main" id="{6C49F587-5B23-BC4F-B90C-1A12407E6405}"/>
              </a:ext>
            </a:extLst>
          </p:cNvPr>
          <p:cNvSpPr/>
          <p:nvPr/>
        </p:nvSpPr>
        <p:spPr>
          <a:xfrm>
            <a:off x="264694" y="115503"/>
            <a:ext cx="8614611" cy="5909310"/>
          </a:xfrm>
          <a:prstGeom prst="rect">
            <a:avLst/>
          </a:prstGeom>
        </p:spPr>
        <p:txBody>
          <a:bodyPr wrap="square">
            <a:spAutoFit/>
          </a:bodyPr>
          <a:lstStyle/>
          <a:p>
            <a:r>
              <a:rPr lang="en-US" sz="5400" b="1" dirty="0">
                <a:ea typeface="Times New Roman" panose="02020603050405020304" pitchFamily="18" charset="0"/>
              </a:rPr>
              <a:t>2 Peter 3:8</a:t>
            </a:r>
          </a:p>
          <a:p>
            <a:r>
              <a:rPr lang="en-US" sz="5400" baseline="30000" dirty="0">
                <a:ea typeface="Times New Roman" panose="02020603050405020304" pitchFamily="18" charset="0"/>
              </a:rPr>
              <a:t> </a:t>
            </a:r>
            <a:r>
              <a:rPr lang="en-US" sz="5400" dirty="0">
                <a:ea typeface="Times New Roman" panose="02020603050405020304" pitchFamily="18" charset="0"/>
              </a:rPr>
              <a:t>But do not overlook this one fact, beloved, that with the Lord one day is as a thousand years, and a thousand years as one day.</a:t>
            </a:r>
            <a:endParaRPr lang="en-US" sz="5400" b="1" dirty="0">
              <a:ea typeface="Times New Roman" panose="02020603050405020304" pitchFamily="18" charset="0"/>
            </a:endParaRPr>
          </a:p>
          <a:p>
            <a:r>
              <a:rPr lang="en-US" sz="5400" dirty="0">
                <a:ea typeface="Times New Roman" panose="02020603050405020304" pitchFamily="18" charset="0"/>
              </a:rPr>
              <a:t> </a:t>
            </a:r>
            <a:endParaRPr lang="en-US" sz="5400" b="1" dirty="0">
              <a:effectLst/>
              <a:ea typeface="Times New Roman" panose="02020603050405020304" pitchFamily="18" charset="0"/>
            </a:endParaRPr>
          </a:p>
        </p:txBody>
      </p:sp>
    </p:spTree>
    <p:extLst>
      <p:ext uri="{BB962C8B-B14F-4D97-AF65-F5344CB8AC3E}">
        <p14:creationId xmlns:p14="http://schemas.microsoft.com/office/powerpoint/2010/main" val="2887852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B0C58D-C31F-414A-86EF-64EC886E0B65}"/>
              </a:ext>
            </a:extLst>
          </p:cNvPr>
          <p:cNvSpPr/>
          <p:nvPr/>
        </p:nvSpPr>
        <p:spPr>
          <a:xfrm>
            <a:off x="187693" y="126742"/>
            <a:ext cx="8768614" cy="5016758"/>
          </a:xfrm>
          <a:prstGeom prst="rect">
            <a:avLst/>
          </a:prstGeom>
        </p:spPr>
        <p:txBody>
          <a:bodyPr wrap="square">
            <a:spAutoFit/>
          </a:bodyPr>
          <a:lstStyle/>
          <a:p>
            <a:r>
              <a:rPr lang="en-US" sz="3200" b="1" dirty="0">
                <a:latin typeface="Arial" panose="020B0604020202020204" pitchFamily="34" charset="0"/>
                <a:ea typeface="Calibri" panose="020F0502020204030204" pitchFamily="34" charset="0"/>
                <a:cs typeface="Times New Roman" panose="02020603050405020304" pitchFamily="18" charset="0"/>
              </a:rPr>
              <a:t>2 Peter 3:9</a:t>
            </a:r>
            <a:r>
              <a:rPr lang="en-US" sz="3200" b="1" baseline="30000" dirty="0">
                <a:latin typeface="Arial" panose="020B0604020202020204" pitchFamily="34" charset="0"/>
                <a:ea typeface="Calibri" panose="020F0502020204030204" pitchFamily="34" charset="0"/>
                <a:cs typeface="Times New Roman" panose="02020603050405020304" pitchFamily="18" charset="0"/>
              </a:rPr>
              <a:t>-</a:t>
            </a:r>
            <a:r>
              <a:rPr lang="en-US" sz="3200" b="1" dirty="0">
                <a:latin typeface="Arial" panose="020B0604020202020204" pitchFamily="34" charset="0"/>
                <a:ea typeface="Calibri" panose="020F0502020204030204" pitchFamily="34" charset="0"/>
                <a:cs typeface="Times New Roman" panose="02020603050405020304" pitchFamily="18" charset="0"/>
              </a:rPr>
              <a:t>10</a:t>
            </a:r>
            <a:r>
              <a:rPr lang="en-US" sz="3200" dirty="0">
                <a:latin typeface="Arial" panose="020B0604020202020204" pitchFamily="34" charset="0"/>
                <a:ea typeface="Calibri" panose="020F0502020204030204" pitchFamily="34" charset="0"/>
                <a:cs typeface="Times New Roman" panose="02020603050405020304" pitchFamily="18" charset="0"/>
              </a:rPr>
              <a:t> The Lord is not slow to fulfill his promise as some count slowness, but is patient toward you, not wishing that any should perish, but that all should reach repentance.</a:t>
            </a:r>
            <a:r>
              <a:rPr lang="en-US" sz="3200" dirty="0">
                <a:latin typeface="Calibri" panose="020F0502020204030204" pitchFamily="34" charset="0"/>
                <a:ea typeface="Calibri" panose="020F0502020204030204" pitchFamily="34" charset="0"/>
                <a:cs typeface="Times New Roman" panose="02020603050405020304" pitchFamily="18" charset="0"/>
              </a:rPr>
              <a:t> </a:t>
            </a:r>
            <a:r>
              <a:rPr lang="en-US" sz="3200" b="1" baseline="30000" dirty="0">
                <a:latin typeface="Arial" panose="020B0604020202020204" pitchFamily="34" charset="0"/>
                <a:ea typeface="Times New Roman" panose="02020603050405020304" pitchFamily="18" charset="0"/>
                <a:cs typeface="Times New Roman" panose="02020603050405020304" pitchFamily="18" charset="0"/>
              </a:rPr>
              <a:t>10 </a:t>
            </a:r>
            <a:r>
              <a:rPr lang="en-US" sz="3200" dirty="0">
                <a:latin typeface="Arial" panose="020B0604020202020204" pitchFamily="34" charset="0"/>
                <a:ea typeface="Times New Roman" panose="02020603050405020304" pitchFamily="18" charset="0"/>
                <a:cs typeface="Times New Roman" panose="02020603050405020304" pitchFamily="18" charset="0"/>
              </a:rPr>
              <a:t>But the day of the Lord will come like a thief, and then the heavens will pass away with a roar, and the heavenly bodies will be burned up and dissolved, and the earth and the works that are done on it will be exposed.</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r>
              <a:rPr lang="en-US" sz="3200" dirty="0">
                <a:latin typeface="Arial" panose="020B0604020202020204" pitchFamily="34" charset="0"/>
                <a:ea typeface="Times New Roman" panose="02020603050405020304" pitchFamily="18" charset="0"/>
              </a:rPr>
              <a:t> </a:t>
            </a:r>
            <a:endParaRPr lang="en-US" sz="32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29952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98EAE4-1BEC-C54A-B285-AFFA561683A6}"/>
              </a:ext>
            </a:extLst>
          </p:cNvPr>
          <p:cNvSpPr/>
          <p:nvPr/>
        </p:nvSpPr>
        <p:spPr>
          <a:xfrm>
            <a:off x="423511" y="217259"/>
            <a:ext cx="8296977" cy="4708981"/>
          </a:xfrm>
          <a:prstGeom prst="rect">
            <a:avLst/>
          </a:prstGeom>
        </p:spPr>
        <p:txBody>
          <a:bodyPr wrap="square">
            <a:spAutoFit/>
          </a:bodyPr>
          <a:lstStyle/>
          <a:p>
            <a:r>
              <a:rPr lang="en-US" sz="6000" b="1" dirty="0">
                <a:latin typeface="Arial" panose="020B0604020202020204" pitchFamily="34" charset="0"/>
                <a:ea typeface="Times New Roman" panose="02020603050405020304" pitchFamily="18" charset="0"/>
                <a:cs typeface="Times New Roman" panose="02020603050405020304" pitchFamily="18" charset="0"/>
              </a:rPr>
              <a:t>Psalm 13:1</a:t>
            </a:r>
            <a:r>
              <a:rPr lang="en-US" sz="6000" dirty="0">
                <a:latin typeface="Arial" panose="020B0604020202020204" pitchFamily="34" charset="0"/>
                <a:ea typeface="Times New Roman" panose="02020603050405020304" pitchFamily="18" charset="0"/>
                <a:cs typeface="Times New Roman" panose="02020603050405020304" pitchFamily="18" charset="0"/>
              </a:rPr>
              <a:t> </a:t>
            </a:r>
          </a:p>
          <a:p>
            <a:r>
              <a:rPr lang="en-US" sz="6000" dirty="0">
                <a:latin typeface="Arial" panose="020B0604020202020204" pitchFamily="34" charset="0"/>
                <a:ea typeface="Times New Roman" panose="02020603050405020304" pitchFamily="18" charset="0"/>
                <a:cs typeface="Times New Roman" panose="02020603050405020304" pitchFamily="18" charset="0"/>
              </a:rPr>
              <a:t>How long, O Lord? Will you forget me forever? How long will you hide your face from me?</a:t>
            </a:r>
            <a:endParaRPr lang="en-US" sz="6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6541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88386B0-E3EB-024C-855B-8ED899D96F0E}"/>
              </a:ext>
            </a:extLst>
          </p:cNvPr>
          <p:cNvSpPr/>
          <p:nvPr/>
        </p:nvSpPr>
        <p:spPr>
          <a:xfrm>
            <a:off x="250257" y="202131"/>
            <a:ext cx="8730114" cy="4431983"/>
          </a:xfrm>
          <a:prstGeom prst="rect">
            <a:avLst/>
          </a:prstGeom>
        </p:spPr>
        <p:txBody>
          <a:bodyPr wrap="square">
            <a:spAutoFit/>
          </a:bodyPr>
          <a:lstStyle/>
          <a:p>
            <a:r>
              <a:rPr lang="en-US" sz="6600" b="1" dirty="0">
                <a:latin typeface="Arial" panose="020B0604020202020204" pitchFamily="34" charset="0"/>
                <a:ea typeface="Times New Roman" panose="02020603050405020304" pitchFamily="18" charset="0"/>
              </a:rPr>
              <a:t>Genesis 1:1</a:t>
            </a:r>
            <a:r>
              <a:rPr lang="en-US" sz="6600" dirty="0">
                <a:latin typeface="Arial" panose="020B0604020202020204" pitchFamily="34" charset="0"/>
                <a:ea typeface="Times New Roman" panose="02020603050405020304" pitchFamily="18" charset="0"/>
              </a:rPr>
              <a:t> </a:t>
            </a:r>
          </a:p>
          <a:p>
            <a:r>
              <a:rPr lang="en-US" sz="6600" dirty="0">
                <a:latin typeface="Arial" panose="020B0604020202020204" pitchFamily="34" charset="0"/>
                <a:ea typeface="Times New Roman" panose="02020603050405020304" pitchFamily="18" charset="0"/>
              </a:rPr>
              <a:t>In the beginning, God created the heavens and the earth.</a:t>
            </a:r>
            <a:endParaRPr lang="en-US" sz="6600" dirty="0">
              <a:latin typeface="Times New Roman" panose="02020603050405020304" pitchFamily="18" charset="0"/>
              <a:ea typeface="Times New Roman" panose="02020603050405020304" pitchFamily="18" charset="0"/>
            </a:endParaRPr>
          </a:p>
          <a:p>
            <a:r>
              <a:rPr lang="en-US" b="1" kern="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8298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F88B1B0-D192-E64E-93D8-F23CC6FA7193}"/>
              </a:ext>
            </a:extLst>
          </p:cNvPr>
          <p:cNvSpPr/>
          <p:nvPr/>
        </p:nvSpPr>
        <p:spPr>
          <a:xfrm>
            <a:off x="413886" y="240632"/>
            <a:ext cx="8595360" cy="4678204"/>
          </a:xfrm>
          <a:prstGeom prst="rect">
            <a:avLst/>
          </a:prstGeom>
        </p:spPr>
        <p:txBody>
          <a:bodyPr wrap="square">
            <a:spAutoFit/>
          </a:bodyPr>
          <a:lstStyle/>
          <a:p>
            <a:r>
              <a:rPr lang="en-US" sz="4000" b="1" kern="1800" dirty="0">
                <a:latin typeface="Arial" panose="020B0604020202020204" pitchFamily="34" charset="0"/>
                <a:ea typeface="Times New Roman" panose="02020603050405020304" pitchFamily="18" charset="0"/>
                <a:cs typeface="Times New Roman" panose="02020603050405020304" pitchFamily="18" charset="0"/>
              </a:rPr>
              <a:t>Colossians 1:16-17</a:t>
            </a:r>
            <a:r>
              <a:rPr lang="en-US" sz="4000" kern="1800" dirty="0">
                <a:latin typeface="Arial" panose="020B0604020202020204" pitchFamily="34" charset="0"/>
                <a:ea typeface="Times New Roman" panose="02020603050405020304" pitchFamily="18" charset="0"/>
                <a:cs typeface="Times New Roman" panose="02020603050405020304" pitchFamily="18" charset="0"/>
              </a:rPr>
              <a:t> </a:t>
            </a:r>
          </a:p>
          <a:p>
            <a:r>
              <a:rPr lang="en-US" sz="4000" dirty="0">
                <a:latin typeface="Arial" panose="020B0604020202020204" pitchFamily="34" charset="0"/>
                <a:ea typeface="Times New Roman" panose="02020603050405020304" pitchFamily="18" charset="0"/>
                <a:cs typeface="Times New Roman" panose="02020603050405020304" pitchFamily="18" charset="0"/>
              </a:rPr>
              <a:t>For by him all things were created, in heaven and on earth, visible and invisible, whether thrones or </a:t>
            </a:r>
          </a:p>
          <a:p>
            <a:r>
              <a:rPr lang="en-US" sz="4000" dirty="0">
                <a:latin typeface="Arial" panose="020B0604020202020204" pitchFamily="34" charset="0"/>
                <a:ea typeface="Times New Roman" panose="02020603050405020304" pitchFamily="18" charset="0"/>
                <a:cs typeface="Times New Roman" panose="02020603050405020304" pitchFamily="18" charset="0"/>
              </a:rPr>
              <a:t>dominions or rulers or authorities—all things were created through him and for him. </a:t>
            </a:r>
          </a:p>
          <a:p>
            <a:r>
              <a:rPr lang="en-US" dirty="0">
                <a:latin typeface="Arial" panose="020B060402020202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2423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AC6F75A-D745-CE49-8E4E-138355407783}"/>
              </a:ext>
            </a:extLst>
          </p:cNvPr>
          <p:cNvSpPr/>
          <p:nvPr/>
        </p:nvSpPr>
        <p:spPr>
          <a:xfrm>
            <a:off x="404261" y="375385"/>
            <a:ext cx="8345103" cy="5262979"/>
          </a:xfrm>
          <a:prstGeom prst="rect">
            <a:avLst/>
          </a:prstGeom>
        </p:spPr>
        <p:txBody>
          <a:bodyPr wrap="square">
            <a:spAutoFit/>
          </a:bodyPr>
          <a:lstStyle/>
          <a:p>
            <a:r>
              <a:rPr lang="en-US" sz="4800" b="1" dirty="0">
                <a:latin typeface="Arial" panose="020B0604020202020204" pitchFamily="34" charset="0"/>
                <a:ea typeface="Times New Roman" panose="02020603050405020304" pitchFamily="18" charset="0"/>
                <a:cs typeface="Times New Roman" panose="02020603050405020304" pitchFamily="18" charset="0"/>
              </a:rPr>
              <a:t>Psalm 90:2</a:t>
            </a:r>
            <a:r>
              <a:rPr lang="en-US" sz="4800" b="1" kern="1800" dirty="0">
                <a:latin typeface="Arial" panose="020B0604020202020204" pitchFamily="34" charset="0"/>
                <a:ea typeface="Calibri" panose="020F0502020204030204" pitchFamily="34" charset="0"/>
                <a:cs typeface="Times New Roman" panose="02020603050405020304" pitchFamily="18" charset="0"/>
              </a:rPr>
              <a:t> </a:t>
            </a:r>
          </a:p>
          <a:p>
            <a:r>
              <a:rPr lang="en-US" sz="4800" dirty="0">
                <a:latin typeface="Arial" panose="020B0604020202020204" pitchFamily="34" charset="0"/>
                <a:ea typeface="Times New Roman" panose="02020603050405020304" pitchFamily="18" charset="0"/>
                <a:cs typeface="Times New Roman" panose="02020603050405020304" pitchFamily="18" charset="0"/>
              </a:rPr>
              <a:t>Before the mountains were brought forth, or ever you had formed the earth and the world, from everlasting to everlasting you are God.</a:t>
            </a:r>
            <a:endParaRPr lang="en-US" sz="4800" dirty="0">
              <a:latin typeface="Calibri" panose="020F0502020204030204" pitchFamily="34" charset="0"/>
              <a:ea typeface="Calibri" panose="020F0502020204030204" pitchFamily="34" charset="0"/>
              <a:cs typeface="Times New Roman" panose="02020603050405020304" pitchFamily="18" charset="0"/>
            </a:endParaRPr>
          </a:p>
          <a:p>
            <a:r>
              <a:rPr lang="en-US" sz="4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1727554"/>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36587</TotalTime>
  <Words>918</Words>
  <Application>Microsoft Macintosh PowerPoint</Application>
  <PresentationFormat>On-screen Show (16:9)</PresentationFormat>
  <Paragraphs>63</Paragraphs>
  <Slides>27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inherit</vt:lpstr>
      <vt:lpstr>Times New Roman</vt: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Olla, Rachel R</cp:lastModifiedBy>
  <cp:revision>884</cp:revision>
  <cp:lastPrinted>2021-09-11T12:24:06Z</cp:lastPrinted>
  <dcterms:created xsi:type="dcterms:W3CDTF">2016-08-27T22:55:59Z</dcterms:created>
  <dcterms:modified xsi:type="dcterms:W3CDTF">2021-09-11T12:26:44Z</dcterms:modified>
</cp:coreProperties>
</file>