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51"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7" r:id="rId2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183"/>
    <p:restoredTop sz="96327"/>
  </p:normalViewPr>
  <p:slideViewPr>
    <p:cSldViewPr snapToGrid="0" snapToObjects="1">
      <p:cViewPr varScale="1">
        <p:scale>
          <a:sx n="105" d="100"/>
          <a:sy n="105" d="100"/>
        </p:scale>
        <p:origin x="192" y="7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10" name="Freeform 6" title="Page Number Shape">
            <a:extLst>
              <a:ext uri="{FF2B5EF4-FFF2-40B4-BE49-F238E27FC236}">
                <a16:creationId xmlns:a16="http://schemas.microsoft.com/office/drawing/2014/main" id="{DD4C4B28-6B4B-4445-8535-F516D74E4AA9}"/>
              </a:ext>
            </a:extLst>
          </p:cNvPr>
          <p:cNvSpPr/>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cxnSp>
        <p:nvCxnSpPr>
          <p:cNvPr id="12" name="Straight Connector 11" title="Verticle Rule Line">
            <a:extLst>
              <a:ext uri="{FF2B5EF4-FFF2-40B4-BE49-F238E27FC236}">
                <a16:creationId xmlns:a16="http://schemas.microsoft.com/office/drawing/2014/main" id="{0CB1C732-7193-4253-8746-850D090A6B4E}"/>
              </a:ext>
            </a:extLst>
          </p:cNvPr>
          <p:cNvCxnSpPr>
            <a:cxnSpLocks/>
          </p:cNvCxnSpPr>
          <p:nvPr/>
        </p:nvCxnSpPr>
        <p:spPr>
          <a:xfrm>
            <a:off x="758952" y="1280160"/>
            <a:ext cx="0" cy="5577840"/>
          </a:xfrm>
          <a:prstGeom prst="line">
            <a:avLst/>
          </a:prstGeom>
          <a:ln w="19050">
            <a:solidFill>
              <a:schemeClr val="tx2"/>
            </a:solidFill>
          </a:ln>
        </p:spPr>
        <p:style>
          <a:lnRef idx="1">
            <a:schemeClr val="accent1"/>
          </a:lnRef>
          <a:fillRef idx="0">
            <a:schemeClr val="accent1"/>
          </a:fillRef>
          <a:effectRef idx="0">
            <a:schemeClr val="accent1"/>
          </a:effectRef>
          <a:fontRef idx="minor">
            <a:schemeClr val="tx1"/>
          </a:fontRef>
        </p:style>
      </p:cxnSp>
      <p:sp>
        <p:nvSpPr>
          <p:cNvPr id="2" name="Title 1">
            <a:extLst>
              <a:ext uri="{FF2B5EF4-FFF2-40B4-BE49-F238E27FC236}">
                <a16:creationId xmlns:a16="http://schemas.microsoft.com/office/drawing/2014/main" id="{F03AA199-952B-427F-A5BE-B97D25FD0733}"/>
              </a:ext>
            </a:extLst>
          </p:cNvPr>
          <p:cNvSpPr>
            <a:spLocks noGrp="1"/>
          </p:cNvSpPr>
          <p:nvPr>
            <p:ph type="ctrTitle"/>
          </p:nvPr>
        </p:nvSpPr>
        <p:spPr>
          <a:xfrm>
            <a:off x="1078992" y="1143000"/>
            <a:ext cx="6720840" cy="3730752"/>
          </a:xfrm>
        </p:spPr>
        <p:txBody>
          <a:bodyPr anchor="t">
            <a:normAutofit/>
          </a:bodyPr>
          <a:lstStyle>
            <a:lvl1pPr algn="l">
              <a:defRPr sz="72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6A1AA393-A876-475F-A05B-1CCAB6C1F089}"/>
              </a:ext>
            </a:extLst>
          </p:cNvPr>
          <p:cNvSpPr>
            <a:spLocks noGrp="1"/>
          </p:cNvSpPr>
          <p:nvPr>
            <p:ph type="subTitle" idx="1"/>
          </p:nvPr>
        </p:nvSpPr>
        <p:spPr>
          <a:xfrm>
            <a:off x="1078992" y="5010912"/>
            <a:ext cx="6720840" cy="704088"/>
          </a:xfrm>
        </p:spPr>
        <p:txBody>
          <a:bodyPr>
            <a:normAutofit/>
          </a:bodyPr>
          <a:lstStyle>
            <a:lvl1pPr marL="0" indent="0" algn="l">
              <a:lnSpc>
                <a:spcPct val="100000"/>
              </a:lnSpc>
              <a:buNone/>
              <a:defRPr sz="2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B3395621-D631-4F31-AEEF-C8574E507372}"/>
              </a:ext>
            </a:extLst>
          </p:cNvPr>
          <p:cNvSpPr>
            <a:spLocks noGrp="1"/>
          </p:cNvSpPr>
          <p:nvPr>
            <p:ph type="dt" sz="half" idx="10"/>
          </p:nvPr>
        </p:nvSpPr>
        <p:spPr>
          <a:xfrm>
            <a:off x="8286356" y="6007608"/>
            <a:ext cx="3143643" cy="365125"/>
          </a:xfrm>
        </p:spPr>
        <p:txBody>
          <a:bodyPr/>
          <a:lstStyle/>
          <a:p>
            <a:fld id="{53BEF823-48A5-43FC-BE03-E79964288B41}" type="datetimeFigureOut">
              <a:rPr lang="en-US" smtClean="0"/>
              <a:t>8/28/21</a:t>
            </a:fld>
            <a:endParaRPr lang="en-US" dirty="0"/>
          </a:p>
        </p:txBody>
      </p:sp>
      <p:sp>
        <p:nvSpPr>
          <p:cNvPr id="5" name="Footer Placeholder 4">
            <a:extLst>
              <a:ext uri="{FF2B5EF4-FFF2-40B4-BE49-F238E27FC236}">
                <a16:creationId xmlns:a16="http://schemas.microsoft.com/office/drawing/2014/main" id="{305EE125-77AD-4E23-AFB7-C5CFDEACACF1}"/>
              </a:ext>
            </a:extLst>
          </p:cNvPr>
          <p:cNvSpPr>
            <a:spLocks noGrp="1"/>
          </p:cNvSpPr>
          <p:nvPr>
            <p:ph type="ftr" sz="quarter" idx="11"/>
          </p:nvPr>
        </p:nvSpPr>
        <p:spPr>
          <a:xfrm>
            <a:off x="1078991" y="6007608"/>
            <a:ext cx="6720837" cy="365125"/>
          </a:xfrm>
        </p:spPr>
        <p:txBody>
          <a:bodyPr/>
          <a:lstStyle/>
          <a:p>
            <a:endParaRPr lang="en-US" dirty="0"/>
          </a:p>
        </p:txBody>
      </p:sp>
      <p:sp>
        <p:nvSpPr>
          <p:cNvPr id="6" name="Slide Number Placeholder 5">
            <a:extLst>
              <a:ext uri="{FF2B5EF4-FFF2-40B4-BE49-F238E27FC236}">
                <a16:creationId xmlns:a16="http://schemas.microsoft.com/office/drawing/2014/main" id="{DC569682-B530-4F52-87B9-39464A0930B3}"/>
              </a:ext>
            </a:extLst>
          </p:cNvPr>
          <p:cNvSpPr>
            <a:spLocks noGrp="1"/>
          </p:cNvSpPr>
          <p:nvPr>
            <p:ph type="sldNum" sz="quarter" idx="12"/>
          </p:nvPr>
        </p:nvSpPr>
        <p:spPr/>
        <p:txBody>
          <a:bodyPr/>
          <a:lstStyle>
            <a:lvl1pPr algn="ctr">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01381292"/>
      </p:ext>
    </p:extLst>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F59FCF-ACDF-495D-ACFA-15FCAC9EAEE1}"/>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B3786E3-AB17-427E-8EF8-7FCB671A11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833B4E9-7A16-448C-8BE6-B14941A34857}"/>
              </a:ext>
            </a:extLst>
          </p:cNvPr>
          <p:cNvSpPr>
            <a:spLocks noGrp="1"/>
          </p:cNvSpPr>
          <p:nvPr>
            <p:ph type="dt" sz="half" idx="10"/>
          </p:nvPr>
        </p:nvSpPr>
        <p:spPr/>
        <p:txBody>
          <a:bodyPr/>
          <a:lstStyle/>
          <a:p>
            <a:pPr algn="r"/>
            <a:fld id="{53BEF823-48A5-43FC-BE03-E79964288B41}" type="datetimeFigureOut">
              <a:rPr lang="en-US" smtClean="0"/>
              <a:pPr algn="r"/>
              <a:t>8/28/21</a:t>
            </a:fld>
            <a:endParaRPr lang="en-US" dirty="0"/>
          </a:p>
        </p:txBody>
      </p:sp>
      <p:sp>
        <p:nvSpPr>
          <p:cNvPr id="8" name="Footer Placeholder 7">
            <a:extLst>
              <a:ext uri="{FF2B5EF4-FFF2-40B4-BE49-F238E27FC236}">
                <a16:creationId xmlns:a16="http://schemas.microsoft.com/office/drawing/2014/main" id="{579212F5-5835-49FF-836F-5E3008A0EDB1}"/>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DE9D492B-E5EE-4D24-A087-57D739CFACE8}"/>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7930348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A31E395-94BD-4E79-8E42-9CD4EB33CA60}"/>
              </a:ext>
            </a:extLst>
          </p:cNvPr>
          <p:cNvSpPr>
            <a:spLocks noGrp="1"/>
          </p:cNvSpPr>
          <p:nvPr>
            <p:ph type="title" orient="vert"/>
          </p:nvPr>
        </p:nvSpPr>
        <p:spPr>
          <a:xfrm>
            <a:off x="8475542" y="758952"/>
            <a:ext cx="2954458" cy="4986002"/>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079AA8A4-66BC-4E80-ABE3-F533F82B88CA}"/>
              </a:ext>
            </a:extLst>
          </p:cNvPr>
          <p:cNvSpPr>
            <a:spLocks noGrp="1"/>
          </p:cNvSpPr>
          <p:nvPr>
            <p:ph type="body" orient="vert" idx="1"/>
          </p:nvPr>
        </p:nvSpPr>
        <p:spPr>
          <a:xfrm>
            <a:off x="758952" y="758952"/>
            <a:ext cx="7407586" cy="498600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ADDA4EA6-6A1A-48ED-9D79-A438561C7E79}"/>
              </a:ext>
            </a:extLst>
          </p:cNvPr>
          <p:cNvSpPr>
            <a:spLocks noGrp="1"/>
          </p:cNvSpPr>
          <p:nvPr>
            <p:ph type="dt" sz="half" idx="10"/>
          </p:nvPr>
        </p:nvSpPr>
        <p:spPr/>
        <p:txBody>
          <a:bodyPr/>
          <a:lstStyle/>
          <a:p>
            <a:pPr algn="r"/>
            <a:fld id="{53BEF823-48A5-43FC-BE03-E79964288B41}" type="datetimeFigureOut">
              <a:rPr lang="en-US" smtClean="0"/>
              <a:pPr algn="r"/>
              <a:t>8/28/21</a:t>
            </a:fld>
            <a:endParaRPr lang="en-US" dirty="0"/>
          </a:p>
        </p:txBody>
      </p:sp>
      <p:sp>
        <p:nvSpPr>
          <p:cNvPr id="8" name="Footer Placeholder 7">
            <a:extLst>
              <a:ext uri="{FF2B5EF4-FFF2-40B4-BE49-F238E27FC236}">
                <a16:creationId xmlns:a16="http://schemas.microsoft.com/office/drawing/2014/main" id="{F049B2BA-9250-4EBF-8820-10BDA5C1C62B}"/>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1F914475-55F3-4C46-BAE2-E4D93E9E3781}"/>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525686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3351BD-5252-4168-A69E-C6864AE2971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9748EEE-19C9-493B-836D-73B9E4A0BE1C}"/>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7FA6BFE-11ED-4FB4-9F65-508B5B0F0DD3}"/>
              </a:ext>
            </a:extLst>
          </p:cNvPr>
          <p:cNvSpPr>
            <a:spLocks noGrp="1"/>
          </p:cNvSpPr>
          <p:nvPr>
            <p:ph type="dt" sz="half" idx="10"/>
          </p:nvPr>
        </p:nvSpPr>
        <p:spPr/>
        <p:txBody>
          <a:bodyPr/>
          <a:lstStyle/>
          <a:p>
            <a:pPr algn="r"/>
            <a:fld id="{53BEF823-48A5-43FC-BE03-E79964288B41}" type="datetimeFigureOut">
              <a:rPr lang="en-US" smtClean="0"/>
              <a:pPr algn="r"/>
              <a:t>8/28/21</a:t>
            </a:fld>
            <a:endParaRPr lang="en-US" dirty="0"/>
          </a:p>
        </p:txBody>
      </p:sp>
      <p:sp>
        <p:nvSpPr>
          <p:cNvPr id="8" name="Footer Placeholder 7">
            <a:extLst>
              <a:ext uri="{FF2B5EF4-FFF2-40B4-BE49-F238E27FC236}">
                <a16:creationId xmlns:a16="http://schemas.microsoft.com/office/drawing/2014/main" id="{F90F536E-BEFF-4E0D-B4EC-39DE28C67CC3}"/>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36EE02AF-6FE1-4972-BD48-A82499AD67F6}"/>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3449948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8452EE-D9FC-4E51-9BFF-141F9192339F}"/>
              </a:ext>
            </a:extLst>
          </p:cNvPr>
          <p:cNvSpPr>
            <a:spLocks noGrp="1"/>
          </p:cNvSpPr>
          <p:nvPr>
            <p:ph type="title"/>
          </p:nvPr>
        </p:nvSpPr>
        <p:spPr>
          <a:xfrm>
            <a:off x="763051" y="2414016"/>
            <a:ext cx="10666949" cy="3099816"/>
          </a:xfrm>
        </p:spPr>
        <p:txBody>
          <a:bodyPr anchor="t"/>
          <a:lstStyle>
            <a:lvl1pPr>
              <a:defRPr sz="6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51E086C4-4949-4E7A-A182-6709496A1C38}"/>
              </a:ext>
            </a:extLst>
          </p:cNvPr>
          <p:cNvSpPr>
            <a:spLocks noGrp="1"/>
          </p:cNvSpPr>
          <p:nvPr>
            <p:ph type="body" idx="1"/>
          </p:nvPr>
        </p:nvSpPr>
        <p:spPr>
          <a:xfrm>
            <a:off x="758952" y="1389888"/>
            <a:ext cx="10671048" cy="822960"/>
          </a:xfrm>
        </p:spPr>
        <p:txBody>
          <a:bodyPr anchor="ctr">
            <a:normAutofit/>
          </a:bodyPr>
          <a:lstStyle>
            <a:lvl1pPr marL="0" indent="0">
              <a:buNone/>
              <a:defRPr sz="2000" i="1">
                <a:solidFill>
                  <a:schemeClr val="tx1">
                    <a:lumMod val="85000"/>
                    <a:lumOff val="1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3D12BC88-6A2B-4851-9568-23A4B74D9F98}"/>
              </a:ext>
            </a:extLst>
          </p:cNvPr>
          <p:cNvSpPr>
            <a:spLocks noGrp="1"/>
          </p:cNvSpPr>
          <p:nvPr>
            <p:ph type="dt" sz="half" idx="10"/>
          </p:nvPr>
        </p:nvSpPr>
        <p:spPr/>
        <p:txBody>
          <a:bodyPr/>
          <a:lstStyle/>
          <a:p>
            <a:pPr algn="r"/>
            <a:fld id="{53BEF823-48A5-43FC-BE03-E79964288B41}" type="datetimeFigureOut">
              <a:rPr lang="en-US" smtClean="0"/>
              <a:pPr algn="r"/>
              <a:t>8/28/21</a:t>
            </a:fld>
            <a:endParaRPr lang="en-US" dirty="0"/>
          </a:p>
        </p:txBody>
      </p:sp>
      <p:sp>
        <p:nvSpPr>
          <p:cNvPr id="8" name="Footer Placeholder 7">
            <a:extLst>
              <a:ext uri="{FF2B5EF4-FFF2-40B4-BE49-F238E27FC236}">
                <a16:creationId xmlns:a16="http://schemas.microsoft.com/office/drawing/2014/main" id="{D882CFE5-65C3-4F46-9141-4645455947D2}"/>
              </a:ext>
            </a:extLst>
          </p:cNvPr>
          <p:cNvSpPr>
            <a:spLocks noGrp="1"/>
          </p:cNvSpPr>
          <p:nvPr>
            <p:ph type="ftr" sz="quarter" idx="11"/>
          </p:nvPr>
        </p:nvSpPr>
        <p:spPr/>
        <p:txBody>
          <a:bodyPr/>
          <a:lstStyle/>
          <a:p>
            <a:pPr algn="l"/>
            <a:endParaRPr lang="en-US" dirty="0"/>
          </a:p>
        </p:txBody>
      </p:sp>
      <p:sp>
        <p:nvSpPr>
          <p:cNvPr id="9" name="Slide Number Placeholder 8">
            <a:extLst>
              <a:ext uri="{FF2B5EF4-FFF2-40B4-BE49-F238E27FC236}">
                <a16:creationId xmlns:a16="http://schemas.microsoft.com/office/drawing/2014/main" id="{5321B390-4E13-4481-AC02-FF126656C4C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2184573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wo Conten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40E02F8-47BB-4D30-8EFE-69C9222D9EC4}"/>
              </a:ext>
            </a:extLst>
          </p:cNvPr>
          <p:cNvSpPr>
            <a:spLocks noGrp="1"/>
          </p:cNvSpPr>
          <p:nvPr>
            <p:ph sz="half" idx="1"/>
          </p:nvPr>
        </p:nvSpPr>
        <p:spPr>
          <a:xfrm>
            <a:off x="5184648" y="758952"/>
            <a:ext cx="6245352" cy="224028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DA844D33-6BF0-4205-A542-8537E3515938}"/>
              </a:ext>
            </a:extLst>
          </p:cNvPr>
          <p:cNvSpPr>
            <a:spLocks noGrp="1"/>
          </p:cNvSpPr>
          <p:nvPr>
            <p:ph sz="half" idx="2"/>
          </p:nvPr>
        </p:nvSpPr>
        <p:spPr>
          <a:xfrm>
            <a:off x="5184647" y="3273551"/>
            <a:ext cx="6245351" cy="2240281"/>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8">
            <a:extLst>
              <a:ext uri="{FF2B5EF4-FFF2-40B4-BE49-F238E27FC236}">
                <a16:creationId xmlns:a16="http://schemas.microsoft.com/office/drawing/2014/main" id="{D6953A83-D2BE-4015-8D64-BE93DDFE5D21}"/>
              </a:ext>
            </a:extLst>
          </p:cNvPr>
          <p:cNvSpPr>
            <a:spLocks noGrp="1"/>
          </p:cNvSpPr>
          <p:nvPr>
            <p:ph type="dt" sz="half" idx="10"/>
          </p:nvPr>
        </p:nvSpPr>
        <p:spPr/>
        <p:txBody>
          <a:bodyPr/>
          <a:lstStyle/>
          <a:p>
            <a:pPr algn="r"/>
            <a:fld id="{53BEF823-48A5-43FC-BE03-E79964288B41}" type="datetimeFigureOut">
              <a:rPr lang="en-US" smtClean="0"/>
              <a:pPr algn="r"/>
              <a:t>8/28/21</a:t>
            </a:fld>
            <a:endParaRPr lang="en-US" dirty="0"/>
          </a:p>
        </p:txBody>
      </p:sp>
      <p:sp>
        <p:nvSpPr>
          <p:cNvPr id="10" name="Footer Placeholder 9">
            <a:extLst>
              <a:ext uri="{FF2B5EF4-FFF2-40B4-BE49-F238E27FC236}">
                <a16:creationId xmlns:a16="http://schemas.microsoft.com/office/drawing/2014/main" id="{BA849E67-05F9-4033-B033-74D6B8C8E77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DFAAC6AA-CFFB-438F-9327-DDB023E2E149}"/>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5" name="Title 4">
            <a:extLst>
              <a:ext uri="{FF2B5EF4-FFF2-40B4-BE49-F238E27FC236}">
                <a16:creationId xmlns:a16="http://schemas.microsoft.com/office/drawing/2014/main" id="{BA4960CB-ABA7-4442-AB15-FE444F23C63C}"/>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40461103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B8348291-9C7D-407E-8D07-FA3A323EA973}"/>
              </a:ext>
            </a:extLst>
          </p:cNvPr>
          <p:cNvSpPr>
            <a:spLocks noGrp="1"/>
          </p:cNvSpPr>
          <p:nvPr>
            <p:ph type="body" idx="1"/>
          </p:nvPr>
        </p:nvSpPr>
        <p:spPr>
          <a:xfrm>
            <a:off x="5184648" y="758952"/>
            <a:ext cx="6245352"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1A192D2-8BA6-4A4D-814D-AD37A2A10AC8}"/>
              </a:ext>
            </a:extLst>
          </p:cNvPr>
          <p:cNvSpPr>
            <a:spLocks noGrp="1"/>
          </p:cNvSpPr>
          <p:nvPr>
            <p:ph sz="half" idx="2"/>
          </p:nvPr>
        </p:nvSpPr>
        <p:spPr>
          <a:xfrm>
            <a:off x="5190323" y="1377198"/>
            <a:ext cx="6239675"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586FD4BC-C948-41C4-BA24-5D26147E1C97}"/>
              </a:ext>
            </a:extLst>
          </p:cNvPr>
          <p:cNvSpPr>
            <a:spLocks noGrp="1"/>
          </p:cNvSpPr>
          <p:nvPr>
            <p:ph type="body" sz="quarter" idx="3"/>
          </p:nvPr>
        </p:nvSpPr>
        <p:spPr>
          <a:xfrm>
            <a:off x="5184647" y="3319548"/>
            <a:ext cx="6245351" cy="548640"/>
          </a:xfrm>
        </p:spPr>
        <p:txBody>
          <a:bodyPr anchor="b"/>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412E359C-F73D-4F1B-9F9A-6D628567105D}"/>
              </a:ext>
            </a:extLst>
          </p:cNvPr>
          <p:cNvSpPr>
            <a:spLocks noGrp="1"/>
          </p:cNvSpPr>
          <p:nvPr>
            <p:ph sz="quarter" idx="4"/>
          </p:nvPr>
        </p:nvSpPr>
        <p:spPr>
          <a:xfrm>
            <a:off x="5184646" y="3932372"/>
            <a:ext cx="6245352" cy="1828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0" name="Title 9">
            <a:extLst>
              <a:ext uri="{FF2B5EF4-FFF2-40B4-BE49-F238E27FC236}">
                <a16:creationId xmlns:a16="http://schemas.microsoft.com/office/drawing/2014/main" id="{D76B63AE-38FF-40DD-A543-32DD98E6BDB2}"/>
              </a:ext>
            </a:extLst>
          </p:cNvPr>
          <p:cNvSpPr>
            <a:spLocks noGrp="1"/>
          </p:cNvSpPr>
          <p:nvPr>
            <p:ph type="title"/>
          </p:nvPr>
        </p:nvSpPr>
        <p:spPr/>
        <p:txBody>
          <a:bodyPr/>
          <a:lstStyle/>
          <a:p>
            <a:r>
              <a:rPr lang="en-US"/>
              <a:t>Click to edit Master title style</a:t>
            </a:r>
            <a:endParaRPr lang="en-US" dirty="0"/>
          </a:p>
        </p:txBody>
      </p:sp>
      <p:sp>
        <p:nvSpPr>
          <p:cNvPr id="12" name="Date Placeholder 11">
            <a:extLst>
              <a:ext uri="{FF2B5EF4-FFF2-40B4-BE49-F238E27FC236}">
                <a16:creationId xmlns:a16="http://schemas.microsoft.com/office/drawing/2014/main" id="{C686C0EB-E082-4BAB-99E8-B42F3C28B20F}"/>
              </a:ext>
            </a:extLst>
          </p:cNvPr>
          <p:cNvSpPr>
            <a:spLocks noGrp="1"/>
          </p:cNvSpPr>
          <p:nvPr>
            <p:ph type="dt" sz="half" idx="10"/>
          </p:nvPr>
        </p:nvSpPr>
        <p:spPr/>
        <p:txBody>
          <a:bodyPr/>
          <a:lstStyle/>
          <a:p>
            <a:pPr algn="r"/>
            <a:fld id="{53BEF823-48A5-43FC-BE03-E79964288B41}" type="datetimeFigureOut">
              <a:rPr lang="en-US" smtClean="0"/>
              <a:pPr algn="r"/>
              <a:t>8/28/21</a:t>
            </a:fld>
            <a:endParaRPr lang="en-US" dirty="0"/>
          </a:p>
        </p:txBody>
      </p:sp>
      <p:sp>
        <p:nvSpPr>
          <p:cNvPr id="13" name="Footer Placeholder 12">
            <a:extLst>
              <a:ext uri="{FF2B5EF4-FFF2-40B4-BE49-F238E27FC236}">
                <a16:creationId xmlns:a16="http://schemas.microsoft.com/office/drawing/2014/main" id="{B3CB0152-BA1F-48C7-A66F-3ADB51C94B97}"/>
              </a:ext>
            </a:extLst>
          </p:cNvPr>
          <p:cNvSpPr>
            <a:spLocks noGrp="1"/>
          </p:cNvSpPr>
          <p:nvPr>
            <p:ph type="ftr" sz="quarter" idx="11"/>
          </p:nvPr>
        </p:nvSpPr>
        <p:spPr/>
        <p:txBody>
          <a:bodyPr/>
          <a:lstStyle/>
          <a:p>
            <a:pPr algn="l"/>
            <a:endParaRPr lang="en-US" dirty="0"/>
          </a:p>
        </p:txBody>
      </p:sp>
      <p:sp>
        <p:nvSpPr>
          <p:cNvPr id="14" name="Slide Number Placeholder 13">
            <a:extLst>
              <a:ext uri="{FF2B5EF4-FFF2-40B4-BE49-F238E27FC236}">
                <a16:creationId xmlns:a16="http://schemas.microsoft.com/office/drawing/2014/main" id="{BD1C21B3-5CF6-415F-8295-EED3DF5CB55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02685246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8D470D5-4EB9-4410-A8AE-6D85F19239FF}"/>
              </a:ext>
            </a:extLst>
          </p:cNvPr>
          <p:cNvSpPr>
            <a:spLocks noGrp="1"/>
          </p:cNvSpPr>
          <p:nvPr>
            <p:ph type="title"/>
          </p:nvPr>
        </p:nvSpPr>
        <p:spPr/>
        <p:txBody>
          <a:bodyPr/>
          <a:lstStyle/>
          <a:p>
            <a:r>
              <a:rPr lang="en-US"/>
              <a:t>Click to edit Master title style</a:t>
            </a:r>
          </a:p>
        </p:txBody>
      </p:sp>
      <p:sp>
        <p:nvSpPr>
          <p:cNvPr id="6" name="Date Placeholder 5">
            <a:extLst>
              <a:ext uri="{FF2B5EF4-FFF2-40B4-BE49-F238E27FC236}">
                <a16:creationId xmlns:a16="http://schemas.microsoft.com/office/drawing/2014/main" id="{5887FB59-BA77-4864-B9E8-994851250CB4}"/>
              </a:ext>
            </a:extLst>
          </p:cNvPr>
          <p:cNvSpPr>
            <a:spLocks noGrp="1"/>
          </p:cNvSpPr>
          <p:nvPr>
            <p:ph type="dt" sz="half" idx="10"/>
          </p:nvPr>
        </p:nvSpPr>
        <p:spPr/>
        <p:txBody>
          <a:bodyPr/>
          <a:lstStyle/>
          <a:p>
            <a:pPr algn="r"/>
            <a:fld id="{53BEF823-48A5-43FC-BE03-E79964288B41}" type="datetimeFigureOut">
              <a:rPr lang="en-US" smtClean="0"/>
              <a:pPr algn="r"/>
              <a:t>8/28/21</a:t>
            </a:fld>
            <a:endParaRPr lang="en-US" dirty="0"/>
          </a:p>
        </p:txBody>
      </p:sp>
      <p:sp>
        <p:nvSpPr>
          <p:cNvPr id="7" name="Footer Placeholder 6">
            <a:extLst>
              <a:ext uri="{FF2B5EF4-FFF2-40B4-BE49-F238E27FC236}">
                <a16:creationId xmlns:a16="http://schemas.microsoft.com/office/drawing/2014/main" id="{B6F0BC0B-BA67-455B-B567-1473DF0628BE}"/>
              </a:ext>
            </a:extLst>
          </p:cNvPr>
          <p:cNvSpPr>
            <a:spLocks noGrp="1"/>
          </p:cNvSpPr>
          <p:nvPr>
            <p:ph type="ftr" sz="quarter" idx="11"/>
          </p:nvPr>
        </p:nvSpPr>
        <p:spPr/>
        <p:txBody>
          <a:bodyPr/>
          <a:lstStyle/>
          <a:p>
            <a:pPr algn="l"/>
            <a:endParaRPr lang="en-US" dirty="0"/>
          </a:p>
        </p:txBody>
      </p:sp>
      <p:sp>
        <p:nvSpPr>
          <p:cNvPr id="8" name="Slide Number Placeholder 7">
            <a:extLst>
              <a:ext uri="{FF2B5EF4-FFF2-40B4-BE49-F238E27FC236}">
                <a16:creationId xmlns:a16="http://schemas.microsoft.com/office/drawing/2014/main" id="{2CF0BCF3-6FB5-4529-AA6A-A31467351EF5}"/>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3461907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4BF1315B-6865-4A5A-91C1-B75339038903}"/>
              </a:ext>
            </a:extLst>
          </p:cNvPr>
          <p:cNvSpPr>
            <a:spLocks noGrp="1"/>
          </p:cNvSpPr>
          <p:nvPr>
            <p:ph type="dt" sz="half" idx="10"/>
          </p:nvPr>
        </p:nvSpPr>
        <p:spPr/>
        <p:txBody>
          <a:bodyPr/>
          <a:lstStyle/>
          <a:p>
            <a:pPr algn="r"/>
            <a:fld id="{53BEF823-48A5-43FC-BE03-E79964288B41}" type="datetimeFigureOut">
              <a:rPr lang="en-US" smtClean="0"/>
              <a:pPr algn="r"/>
              <a:t>8/28/21</a:t>
            </a:fld>
            <a:endParaRPr lang="en-US" dirty="0"/>
          </a:p>
        </p:txBody>
      </p:sp>
      <p:sp>
        <p:nvSpPr>
          <p:cNvPr id="6" name="Footer Placeholder 5">
            <a:extLst>
              <a:ext uri="{FF2B5EF4-FFF2-40B4-BE49-F238E27FC236}">
                <a16:creationId xmlns:a16="http://schemas.microsoft.com/office/drawing/2014/main" id="{DD536720-08C7-43DE-8EB5-CAB52D0E96B1}"/>
              </a:ext>
            </a:extLst>
          </p:cNvPr>
          <p:cNvSpPr>
            <a:spLocks noGrp="1"/>
          </p:cNvSpPr>
          <p:nvPr>
            <p:ph type="ftr" sz="quarter" idx="11"/>
          </p:nvPr>
        </p:nvSpPr>
        <p:spPr/>
        <p:txBody>
          <a:bodyPr/>
          <a:lstStyle/>
          <a:p>
            <a:pPr algn="l"/>
            <a:endParaRPr lang="en-US" dirty="0"/>
          </a:p>
        </p:txBody>
      </p:sp>
      <p:sp>
        <p:nvSpPr>
          <p:cNvPr id="7" name="Slide Number Placeholder 6">
            <a:extLst>
              <a:ext uri="{FF2B5EF4-FFF2-40B4-BE49-F238E27FC236}">
                <a16:creationId xmlns:a16="http://schemas.microsoft.com/office/drawing/2014/main" id="{6D2477AF-B012-491C-AE42-22DE1203BE8D}"/>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14619853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p:cSld name="Content with Captio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ED183AC-72A9-43F5-A1B3-1D7A6A4C7EEB}"/>
              </a:ext>
            </a:extLst>
          </p:cNvPr>
          <p:cNvSpPr>
            <a:spLocks noGrp="1"/>
          </p:cNvSpPr>
          <p:nvPr>
            <p:ph idx="1"/>
          </p:nvPr>
        </p:nvSpPr>
        <p:spPr>
          <a:xfrm>
            <a:off x="5183188" y="758951"/>
            <a:ext cx="6245352" cy="4754881"/>
          </a:xfr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C4045592-52ED-4270-ACBB-BCC528DAC407}"/>
              </a:ext>
            </a:extLst>
          </p:cNvPr>
          <p:cNvSpPr>
            <a:spLocks noGrp="1"/>
          </p:cNvSpPr>
          <p:nvPr>
            <p:ph type="body" sz="half" idx="2"/>
          </p:nvPr>
        </p:nvSpPr>
        <p:spPr>
          <a:xfrm>
            <a:off x="758953" y="3815080"/>
            <a:ext cx="3831336" cy="1698752"/>
          </a:xfr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99A93518-F9B5-418F-9883-BEF8359B045A}"/>
              </a:ext>
            </a:extLst>
          </p:cNvPr>
          <p:cNvSpPr>
            <a:spLocks noGrp="1"/>
          </p:cNvSpPr>
          <p:nvPr>
            <p:ph type="dt" sz="half" idx="10"/>
          </p:nvPr>
        </p:nvSpPr>
        <p:spPr/>
        <p:txBody>
          <a:bodyPr/>
          <a:lstStyle/>
          <a:p>
            <a:pPr algn="r"/>
            <a:fld id="{53BEF823-48A5-43FC-BE03-E79964288B41}" type="datetimeFigureOut">
              <a:rPr lang="en-US" smtClean="0"/>
              <a:pPr algn="r"/>
              <a:t>8/28/21</a:t>
            </a:fld>
            <a:endParaRPr lang="en-US" dirty="0"/>
          </a:p>
        </p:txBody>
      </p:sp>
      <p:sp>
        <p:nvSpPr>
          <p:cNvPr id="10" name="Footer Placeholder 9">
            <a:extLst>
              <a:ext uri="{FF2B5EF4-FFF2-40B4-BE49-F238E27FC236}">
                <a16:creationId xmlns:a16="http://schemas.microsoft.com/office/drawing/2014/main" id="{27B9FFE7-C4AB-425B-9B56-E412C72212A0}"/>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59231052-EBA8-4781-B28A-2FEA8BE523F3}"/>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CBDBF9E7-F686-4FA1-9BA5-69BDD014B0D3}"/>
              </a:ext>
            </a:extLst>
          </p:cNvPr>
          <p:cNvSpPr>
            <a:spLocks noGrp="1"/>
          </p:cNvSpPr>
          <p:nvPr>
            <p:ph type="title"/>
          </p:nvPr>
        </p:nvSpPr>
        <p:spPr>
          <a:xfrm>
            <a:off x="758952" y="758952"/>
            <a:ext cx="3831336" cy="2930179"/>
          </a:xfrm>
        </p:spPr>
        <p:txBody>
          <a:bodyPr/>
          <a:lstStyle/>
          <a:p>
            <a:r>
              <a:rPr lang="en-US"/>
              <a:t>Click to edit Master title style</a:t>
            </a:r>
            <a:endParaRPr lang="en-US" dirty="0"/>
          </a:p>
        </p:txBody>
      </p:sp>
    </p:spTree>
    <p:extLst>
      <p:ext uri="{BB962C8B-B14F-4D97-AF65-F5344CB8AC3E}">
        <p14:creationId xmlns:p14="http://schemas.microsoft.com/office/powerpoint/2010/main" val="124373570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D116CF06-B27C-4DC4-981D-38E31997BD16}"/>
              </a:ext>
            </a:extLst>
          </p:cNvPr>
          <p:cNvSpPr>
            <a:spLocks noGrp="1"/>
          </p:cNvSpPr>
          <p:nvPr>
            <p:ph type="pic" idx="1"/>
          </p:nvPr>
        </p:nvSpPr>
        <p:spPr>
          <a:xfrm>
            <a:off x="5183188" y="758951"/>
            <a:ext cx="6245352" cy="4754881"/>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E1976E66-2CB3-4F47-97F6-077C42818316}"/>
              </a:ext>
            </a:extLst>
          </p:cNvPr>
          <p:cNvSpPr>
            <a:spLocks noGrp="1"/>
          </p:cNvSpPr>
          <p:nvPr>
            <p:ph type="body" sz="half" idx="2"/>
          </p:nvPr>
        </p:nvSpPr>
        <p:spPr>
          <a:xfrm>
            <a:off x="758952" y="3794760"/>
            <a:ext cx="3831336" cy="1719072"/>
          </a:xfrm>
        </p:spPr>
        <p:txBody>
          <a:bodyPr>
            <a:normAutofit/>
          </a:bodyPr>
          <a:lstStyle>
            <a:lvl1pPr marL="0" indent="0">
              <a:buNone/>
              <a:defRPr sz="200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Date Placeholder 8">
            <a:extLst>
              <a:ext uri="{FF2B5EF4-FFF2-40B4-BE49-F238E27FC236}">
                <a16:creationId xmlns:a16="http://schemas.microsoft.com/office/drawing/2014/main" id="{71414C9F-CBBD-4D5E-A831-BC0CDFEBCEF3}"/>
              </a:ext>
            </a:extLst>
          </p:cNvPr>
          <p:cNvSpPr>
            <a:spLocks noGrp="1"/>
          </p:cNvSpPr>
          <p:nvPr>
            <p:ph type="dt" sz="half" idx="10"/>
          </p:nvPr>
        </p:nvSpPr>
        <p:spPr/>
        <p:txBody>
          <a:bodyPr/>
          <a:lstStyle/>
          <a:p>
            <a:pPr algn="r"/>
            <a:fld id="{53BEF823-48A5-43FC-BE03-E79964288B41}" type="datetimeFigureOut">
              <a:rPr lang="en-US" smtClean="0"/>
              <a:pPr algn="r"/>
              <a:t>8/28/21</a:t>
            </a:fld>
            <a:endParaRPr lang="en-US" dirty="0"/>
          </a:p>
        </p:txBody>
      </p:sp>
      <p:sp>
        <p:nvSpPr>
          <p:cNvPr id="10" name="Footer Placeholder 9">
            <a:extLst>
              <a:ext uri="{FF2B5EF4-FFF2-40B4-BE49-F238E27FC236}">
                <a16:creationId xmlns:a16="http://schemas.microsoft.com/office/drawing/2014/main" id="{F58DC0C8-B580-442D-8DAC-4F0F869B1F11}"/>
              </a:ext>
            </a:extLst>
          </p:cNvPr>
          <p:cNvSpPr>
            <a:spLocks noGrp="1"/>
          </p:cNvSpPr>
          <p:nvPr>
            <p:ph type="ftr" sz="quarter" idx="11"/>
          </p:nvPr>
        </p:nvSpPr>
        <p:spPr/>
        <p:txBody>
          <a:bodyPr/>
          <a:lstStyle/>
          <a:p>
            <a:pPr algn="l"/>
            <a:endParaRPr lang="en-US" dirty="0"/>
          </a:p>
        </p:txBody>
      </p:sp>
      <p:sp>
        <p:nvSpPr>
          <p:cNvPr id="11" name="Slide Number Placeholder 10">
            <a:extLst>
              <a:ext uri="{FF2B5EF4-FFF2-40B4-BE49-F238E27FC236}">
                <a16:creationId xmlns:a16="http://schemas.microsoft.com/office/drawing/2014/main" id="{1B0D29E8-DFEE-49AB-83AF-85FF25252A3C}"/>
              </a:ext>
            </a:extLst>
          </p:cNvPr>
          <p:cNvSpPr>
            <a:spLocks noGrp="1"/>
          </p:cNvSpPr>
          <p:nvPr>
            <p:ph type="sldNum" sz="quarter" idx="12"/>
          </p:nvPr>
        </p:nvSpPr>
        <p:spPr/>
        <p:txBody>
          <a:bodyPr/>
          <a:lstStyle/>
          <a:p>
            <a:pPr algn="ctr"/>
            <a:fld id="{D79E6812-DF0E-4B88-AFAA-EAC7168F54C0}" type="slidenum">
              <a:rPr lang="en-US" smtClean="0"/>
              <a:pPr algn="ctr"/>
              <a:t>‹#›</a:t>
            </a:fld>
            <a:endParaRPr lang="en-US" dirty="0"/>
          </a:p>
        </p:txBody>
      </p:sp>
      <p:sp>
        <p:nvSpPr>
          <p:cNvPr id="2" name="Title 1">
            <a:extLst>
              <a:ext uri="{FF2B5EF4-FFF2-40B4-BE49-F238E27FC236}">
                <a16:creationId xmlns:a16="http://schemas.microsoft.com/office/drawing/2014/main" id="{D0EAAF1B-6B6E-4D37-8F57-E403C6371A00}"/>
              </a:ext>
            </a:extLst>
          </p:cNvPr>
          <p:cNvSpPr>
            <a:spLocks noGrp="1"/>
          </p:cNvSpPr>
          <p:nvPr>
            <p:ph type="title"/>
          </p:nvPr>
        </p:nvSpPr>
        <p:spPr>
          <a:xfrm>
            <a:off x="758952" y="758952"/>
            <a:ext cx="3831336" cy="2926080"/>
          </a:xfrm>
        </p:spPr>
        <p:txBody>
          <a:bodyPr/>
          <a:lstStyle/>
          <a:p>
            <a:r>
              <a:rPr lang="en-US"/>
              <a:t>Click to edit Master title style</a:t>
            </a:r>
            <a:endParaRPr lang="en-US" dirty="0"/>
          </a:p>
        </p:txBody>
      </p:sp>
    </p:spTree>
    <p:extLst>
      <p:ext uri="{BB962C8B-B14F-4D97-AF65-F5344CB8AC3E}">
        <p14:creationId xmlns:p14="http://schemas.microsoft.com/office/powerpoint/2010/main" val="38418838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8" name="Freeform 6" title="Page Number Shape">
            <a:extLst>
              <a:ext uri="{FF2B5EF4-FFF2-40B4-BE49-F238E27FC236}">
                <a16:creationId xmlns:a16="http://schemas.microsoft.com/office/drawing/2014/main" id="{72411438-92A5-42B0-9C54-EA4FB32ACB5E}"/>
              </a:ext>
            </a:extLst>
          </p:cNvPr>
          <p:cNvSpPr/>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p:nvSpPr>
          <p:cNvPr id="2" name="Title Placeholder 1">
            <a:extLst>
              <a:ext uri="{FF2B5EF4-FFF2-40B4-BE49-F238E27FC236}">
                <a16:creationId xmlns:a16="http://schemas.microsoft.com/office/drawing/2014/main" id="{0D56E4D8-47B6-4DEC-BD29-B3B6ED4CC739}"/>
              </a:ext>
            </a:extLst>
          </p:cNvPr>
          <p:cNvSpPr>
            <a:spLocks noGrp="1"/>
          </p:cNvSpPr>
          <p:nvPr>
            <p:ph type="title"/>
          </p:nvPr>
        </p:nvSpPr>
        <p:spPr>
          <a:xfrm>
            <a:off x="758952" y="758952"/>
            <a:ext cx="3831336" cy="475488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F0F5D4C-4873-4052-A294-99CCB9421C4A}"/>
              </a:ext>
            </a:extLst>
          </p:cNvPr>
          <p:cNvSpPr>
            <a:spLocks noGrp="1"/>
          </p:cNvSpPr>
          <p:nvPr>
            <p:ph type="body" idx="1"/>
          </p:nvPr>
        </p:nvSpPr>
        <p:spPr>
          <a:xfrm>
            <a:off x="5184648" y="758952"/>
            <a:ext cx="6245352" cy="475488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241D62B3-3490-46B4-A10E-33FCE4A1FBB5}"/>
              </a:ext>
            </a:extLst>
          </p:cNvPr>
          <p:cNvSpPr>
            <a:spLocks noGrp="1"/>
          </p:cNvSpPr>
          <p:nvPr>
            <p:ph type="dt" sz="half" idx="2"/>
          </p:nvPr>
        </p:nvSpPr>
        <p:spPr>
          <a:xfrm>
            <a:off x="7616952" y="6007608"/>
            <a:ext cx="3813048" cy="365125"/>
          </a:xfrm>
          <a:prstGeom prst="rect">
            <a:avLst/>
          </a:prstGeom>
        </p:spPr>
        <p:txBody>
          <a:bodyPr vert="horz" lIns="91440" tIns="45720" rIns="91440" bIns="45720" rtlCol="0" anchor="ctr"/>
          <a:lstStyle>
            <a:lvl1pPr algn="r">
              <a:defRPr sz="1000" spc="50" baseline="0">
                <a:solidFill>
                  <a:schemeClr val="tx1">
                    <a:lumMod val="85000"/>
                    <a:lumOff val="15000"/>
                  </a:schemeClr>
                </a:solidFill>
              </a:defRPr>
            </a:lvl1pPr>
          </a:lstStyle>
          <a:p>
            <a:pPr algn="r"/>
            <a:fld id="{53BEF823-48A5-43FC-BE03-E79964288B41}" type="datetimeFigureOut">
              <a:rPr lang="en-US" smtClean="0"/>
              <a:pPr algn="r"/>
              <a:t>8/28/21</a:t>
            </a:fld>
            <a:endParaRPr lang="en-US" dirty="0"/>
          </a:p>
        </p:txBody>
      </p:sp>
      <p:sp>
        <p:nvSpPr>
          <p:cNvPr id="5" name="Footer Placeholder 4">
            <a:extLst>
              <a:ext uri="{FF2B5EF4-FFF2-40B4-BE49-F238E27FC236}">
                <a16:creationId xmlns:a16="http://schemas.microsoft.com/office/drawing/2014/main" id="{97424CB1-7D5F-4F52-9F99-7068F5819E8C}"/>
              </a:ext>
            </a:extLst>
          </p:cNvPr>
          <p:cNvSpPr>
            <a:spLocks noGrp="1"/>
          </p:cNvSpPr>
          <p:nvPr>
            <p:ph type="ftr" sz="quarter" idx="3"/>
          </p:nvPr>
        </p:nvSpPr>
        <p:spPr>
          <a:xfrm>
            <a:off x="758952" y="6007608"/>
            <a:ext cx="3831336" cy="365125"/>
          </a:xfrm>
          <a:prstGeom prst="rect">
            <a:avLst/>
          </a:prstGeom>
        </p:spPr>
        <p:txBody>
          <a:bodyPr vert="horz" lIns="91440" tIns="45720" rIns="91440" bIns="45720" rtlCol="0" anchor="ctr"/>
          <a:lstStyle>
            <a:lvl1pPr algn="l">
              <a:defRPr sz="1000" spc="50" baseline="0">
                <a:solidFill>
                  <a:schemeClr val="tx1">
                    <a:lumMod val="85000"/>
                    <a:lumOff val="15000"/>
                  </a:schemeClr>
                </a:solidFill>
              </a:defRPr>
            </a:lvl1pPr>
          </a:lstStyle>
          <a:p>
            <a:pPr algn="l"/>
            <a:endParaRPr lang="en-US" dirty="0"/>
          </a:p>
        </p:txBody>
      </p:sp>
      <p:sp>
        <p:nvSpPr>
          <p:cNvPr id="6" name="Slide Number Placeholder 5">
            <a:extLst>
              <a:ext uri="{FF2B5EF4-FFF2-40B4-BE49-F238E27FC236}">
                <a16:creationId xmlns:a16="http://schemas.microsoft.com/office/drawing/2014/main" id="{1A1F9CC9-1431-4569-B2F1-D04814955381}"/>
              </a:ext>
            </a:extLst>
          </p:cNvPr>
          <p:cNvSpPr>
            <a:spLocks noGrp="1"/>
          </p:cNvSpPr>
          <p:nvPr>
            <p:ph type="sldNum" sz="quarter" idx="4"/>
          </p:nvPr>
        </p:nvSpPr>
        <p:spPr>
          <a:xfrm>
            <a:off x="11786616" y="6007608"/>
            <a:ext cx="411480" cy="365125"/>
          </a:xfrm>
          <a:prstGeom prst="rect">
            <a:avLst/>
          </a:prstGeom>
        </p:spPr>
        <p:txBody>
          <a:bodyPr vert="horz" lIns="45720" tIns="45720" rIns="45720" bIns="45720" rtlCol="0" anchor="ctr"/>
          <a:lstStyle>
            <a:lvl1pPr algn="r">
              <a:defRPr sz="900" b="1">
                <a:solidFill>
                  <a:schemeClr val="bg1"/>
                </a:solidFill>
              </a:defRPr>
            </a:lvl1pPr>
          </a:lstStyle>
          <a:p>
            <a:pPr algn="ctr"/>
            <a:fld id="{D79E6812-DF0E-4B88-AFAA-EAC7168F54C0}" type="slidenum">
              <a:rPr lang="en-US" smtClean="0"/>
              <a:pPr algn="ctr"/>
              <a:t>‹#›</a:t>
            </a:fld>
            <a:endParaRPr lang="en-US" dirty="0"/>
          </a:p>
        </p:txBody>
      </p:sp>
    </p:spTree>
    <p:extLst>
      <p:ext uri="{BB962C8B-B14F-4D97-AF65-F5344CB8AC3E}">
        <p14:creationId xmlns:p14="http://schemas.microsoft.com/office/powerpoint/2010/main" val="3617231918"/>
      </p:ext>
    </p:extLst>
  </p:cSld>
  <p:clrMap bg1="lt1" tx1="dk1" bg2="lt2" tx2="dk2" accent1="accent1" accent2="accent2" accent3="accent3" accent4="accent4" accent5="accent5" accent6="accent6" hlink="hlink" folHlink="folHlink"/>
  <p:sldLayoutIdLst>
    <p:sldLayoutId id="2147483747" r:id="rId1"/>
    <p:sldLayoutId id="2147483748" r:id="rId2"/>
    <p:sldLayoutId id="2147483749" r:id="rId3"/>
    <p:sldLayoutId id="2147483750" r:id="rId4"/>
    <p:sldLayoutId id="2147483740" r:id="rId5"/>
    <p:sldLayoutId id="2147483741" r:id="rId6"/>
    <p:sldLayoutId id="2147483742" r:id="rId7"/>
    <p:sldLayoutId id="2147483743" r:id="rId8"/>
    <p:sldLayoutId id="2147483744" r:id="rId9"/>
    <p:sldLayoutId id="2147483745" r:id="rId10"/>
    <p:sldLayoutId id="2147483746" r:id="rId11"/>
  </p:sldLayoutIdLst>
  <p:txStyles>
    <p:titleStyle>
      <a:lvl1pPr algn="l" defTabSz="914400" rtl="0" eaLnBrk="1" latinLnBrk="0" hangingPunct="1">
        <a:lnSpc>
          <a:spcPct val="90000"/>
        </a:lnSpc>
        <a:spcBef>
          <a:spcPct val="0"/>
        </a:spcBef>
        <a:buNone/>
        <a:defRPr sz="6000" i="1" kern="1200" spc="100" baseline="0">
          <a:solidFill>
            <a:schemeClr val="tx1">
              <a:lumMod val="85000"/>
              <a:lumOff val="15000"/>
            </a:schemeClr>
          </a:solidFill>
          <a:latin typeface="+mj-lt"/>
          <a:ea typeface="+mj-ea"/>
          <a:cs typeface="+mj-cs"/>
        </a:defRPr>
      </a:lvl1pPr>
    </p:titleStyle>
    <p:bodyStyle>
      <a:lvl1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2000" kern="1200">
          <a:solidFill>
            <a:schemeClr val="tx1">
              <a:lumMod val="85000"/>
              <a:lumOff val="15000"/>
            </a:schemeClr>
          </a:solidFill>
          <a:latin typeface="+mn-lt"/>
          <a:ea typeface="+mn-ea"/>
          <a:cs typeface="+mn-cs"/>
        </a:defRPr>
      </a:lvl1pPr>
      <a:lvl2pPr marL="182880" indent="0" algn="l" defTabSz="914400" rtl="0" eaLnBrk="1" latinLnBrk="0" hangingPunct="1">
        <a:lnSpc>
          <a:spcPct val="110000"/>
        </a:lnSpc>
        <a:spcBef>
          <a:spcPts val="400"/>
        </a:spcBef>
        <a:spcAft>
          <a:spcPts val="400"/>
        </a:spcAft>
        <a:buClrTx/>
        <a:buFont typeface="Arial" panose="020B0604020202020204" pitchFamily="34" charset="0"/>
        <a:buNone/>
        <a:defRPr sz="1800" i="1" kern="1200">
          <a:solidFill>
            <a:schemeClr val="tx1">
              <a:lumMod val="85000"/>
              <a:lumOff val="15000"/>
            </a:schemeClr>
          </a:solidFill>
          <a:latin typeface="+mn-lt"/>
          <a:ea typeface="+mn-ea"/>
          <a:cs typeface="+mn-cs"/>
        </a:defRPr>
      </a:lvl2pPr>
      <a:lvl3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600" kern="1200">
          <a:solidFill>
            <a:schemeClr val="tx1">
              <a:lumMod val="85000"/>
              <a:lumOff val="15000"/>
            </a:schemeClr>
          </a:solidFill>
          <a:latin typeface="+mn-lt"/>
          <a:ea typeface="+mn-ea"/>
          <a:cs typeface="+mn-cs"/>
        </a:defRPr>
      </a:lvl3pPr>
      <a:lvl4pPr marL="182880" indent="0" algn="l" defTabSz="914400" rtl="0" eaLnBrk="1" latinLnBrk="0" hangingPunct="1">
        <a:lnSpc>
          <a:spcPct val="110000"/>
        </a:lnSpc>
        <a:spcBef>
          <a:spcPts val="400"/>
        </a:spcBef>
        <a:spcAft>
          <a:spcPts val="400"/>
        </a:spcAft>
        <a:buClrTx/>
        <a:buFont typeface="Arial" panose="020B0604020202020204" pitchFamily="34" charset="0"/>
        <a:buNone/>
        <a:defRPr sz="1400" i="1" kern="1200">
          <a:solidFill>
            <a:schemeClr val="tx1">
              <a:lumMod val="85000"/>
              <a:lumOff val="15000"/>
            </a:schemeClr>
          </a:solidFill>
          <a:latin typeface="+mn-lt"/>
          <a:ea typeface="+mn-ea"/>
          <a:cs typeface="+mn-cs"/>
        </a:defRPr>
      </a:lvl4pPr>
      <a:lvl5pPr marL="182880" indent="-182880" algn="l" defTabSz="914400" rtl="0" eaLnBrk="1" latinLnBrk="0" hangingPunct="1">
        <a:lnSpc>
          <a:spcPct val="110000"/>
        </a:lnSpc>
        <a:spcBef>
          <a:spcPts val="400"/>
        </a:spcBef>
        <a:spcAft>
          <a:spcPts val="400"/>
        </a:spcAft>
        <a:buClrTx/>
        <a:buFont typeface="Arial" panose="020B0604020202020204" pitchFamily="34" charset="0"/>
        <a:buChar char="•"/>
        <a:defRPr sz="1400" kern="1200">
          <a:solidFill>
            <a:schemeClr val="tx1">
              <a:lumMod val="85000"/>
              <a:lumOff val="1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30" name="Freeform 6">
            <a:extLst>
              <a:ext uri="{FF2B5EF4-FFF2-40B4-BE49-F238E27FC236}">
                <a16:creationId xmlns:a16="http://schemas.microsoft.com/office/drawing/2014/main" id="{72411438-92A5-42B0-9C54-EA4FB32ACB5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78801"/>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w="0">
            <a:noFill/>
            <a:prstDash val="solid"/>
            <a:round/>
            <a:headEnd/>
            <a:tailEnd/>
          </a:ln>
        </p:spPr>
        <p:txBody>
          <a:bodyPr anchor="ctr"/>
          <a:lstStyle/>
          <a:p>
            <a:endParaRPr lang="en-US"/>
          </a:p>
        </p:txBody>
      </p:sp>
      <p:sp useBgFill="1">
        <p:nvSpPr>
          <p:cNvPr id="32" name="Rectangle 31">
            <a:extLst>
              <a:ext uri="{FF2B5EF4-FFF2-40B4-BE49-F238E27FC236}">
                <a16:creationId xmlns:a16="http://schemas.microsoft.com/office/drawing/2014/main" id="{5FCC6E86-7C37-4FD2-AF0B-C9BDDBC2B0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grayWhite">
          <a:xfrm>
            <a:off x="1" y="-1"/>
            <a:ext cx="12191999"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7" name="Picture 1" descr="Textured blue background">
            <a:extLst>
              <a:ext uri="{FF2B5EF4-FFF2-40B4-BE49-F238E27FC236}">
                <a16:creationId xmlns:a16="http://schemas.microsoft.com/office/drawing/2014/main" id="{B099FF15-549B-4B1F-8ACD-9B61ADEA0BCC}"/>
              </a:ext>
            </a:extLst>
          </p:cNvPr>
          <p:cNvPicPr>
            <a:picLocks noChangeAspect="1"/>
          </p:cNvPicPr>
          <p:nvPr/>
        </p:nvPicPr>
        <p:blipFill rotWithShape="1">
          <a:blip r:embed="rId2"/>
          <a:srcRect t="5444" r="1" b="1"/>
          <a:stretch/>
        </p:blipFill>
        <p:spPr>
          <a:xfrm>
            <a:off x="-1" y="10"/>
            <a:ext cx="10825122" cy="6857990"/>
          </a:xfrm>
          <a:custGeom>
            <a:avLst/>
            <a:gdLst/>
            <a:ahLst/>
            <a:cxnLst/>
            <a:rect l="l" t="t" r="r" b="b"/>
            <a:pathLst>
              <a:path w="10825122" h="6858000">
                <a:moveTo>
                  <a:pt x="0" y="0"/>
                </a:moveTo>
                <a:lnTo>
                  <a:pt x="9969784" y="0"/>
                </a:lnTo>
                <a:lnTo>
                  <a:pt x="10105415" y="264816"/>
                </a:lnTo>
                <a:cubicBezTo>
                  <a:pt x="10566647" y="1222029"/>
                  <a:pt x="10825122" y="2295330"/>
                  <a:pt x="10825122" y="3429000"/>
                </a:cubicBezTo>
                <a:cubicBezTo>
                  <a:pt x="10825122" y="4562671"/>
                  <a:pt x="10566647" y="5635971"/>
                  <a:pt x="10105415" y="6593184"/>
                </a:cubicBezTo>
                <a:lnTo>
                  <a:pt x="9969784" y="6858000"/>
                </a:lnTo>
                <a:lnTo>
                  <a:pt x="0" y="6858000"/>
                </a:lnTo>
                <a:close/>
              </a:path>
            </a:pathLst>
          </a:custGeom>
        </p:spPr>
      </p:pic>
      <p:sp>
        <p:nvSpPr>
          <p:cNvPr id="34" name="Freeform 6">
            <a:extLst>
              <a:ext uri="{FF2B5EF4-FFF2-40B4-BE49-F238E27FC236}">
                <a16:creationId xmlns:a16="http://schemas.microsoft.com/office/drawing/2014/main" id="{38C2FC07-A260-43C5-ABA2-A9DD5D5A839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auto">
          <a:xfrm>
            <a:off x="11784011" y="5783564"/>
            <a:ext cx="407988" cy="819150"/>
          </a:xfrm>
          <a:custGeom>
            <a:avLst/>
            <a:gdLst/>
            <a:ahLst/>
            <a:cxnLst/>
            <a:rect l="0" t="0" r="r" b="b"/>
            <a:pathLst>
              <a:path w="1799" h="3612">
                <a:moveTo>
                  <a:pt x="1799" y="0"/>
                </a:moveTo>
                <a:lnTo>
                  <a:pt x="1799" y="3612"/>
                </a:lnTo>
                <a:lnTo>
                  <a:pt x="1686" y="3609"/>
                </a:lnTo>
                <a:lnTo>
                  <a:pt x="1574" y="3598"/>
                </a:lnTo>
                <a:lnTo>
                  <a:pt x="1464" y="3581"/>
                </a:lnTo>
                <a:lnTo>
                  <a:pt x="1357" y="3557"/>
                </a:lnTo>
                <a:lnTo>
                  <a:pt x="1251" y="3527"/>
                </a:lnTo>
                <a:lnTo>
                  <a:pt x="1150" y="3490"/>
                </a:lnTo>
                <a:lnTo>
                  <a:pt x="1050" y="3448"/>
                </a:lnTo>
                <a:lnTo>
                  <a:pt x="953" y="3401"/>
                </a:lnTo>
                <a:lnTo>
                  <a:pt x="860" y="3347"/>
                </a:lnTo>
                <a:lnTo>
                  <a:pt x="771" y="3289"/>
                </a:lnTo>
                <a:lnTo>
                  <a:pt x="686" y="3224"/>
                </a:lnTo>
                <a:lnTo>
                  <a:pt x="604" y="3156"/>
                </a:lnTo>
                <a:lnTo>
                  <a:pt x="527" y="3083"/>
                </a:lnTo>
                <a:lnTo>
                  <a:pt x="454" y="3005"/>
                </a:lnTo>
                <a:lnTo>
                  <a:pt x="386" y="2923"/>
                </a:lnTo>
                <a:lnTo>
                  <a:pt x="323" y="2838"/>
                </a:lnTo>
                <a:lnTo>
                  <a:pt x="265" y="2748"/>
                </a:lnTo>
                <a:lnTo>
                  <a:pt x="211" y="2655"/>
                </a:lnTo>
                <a:lnTo>
                  <a:pt x="163" y="2559"/>
                </a:lnTo>
                <a:lnTo>
                  <a:pt x="121" y="2459"/>
                </a:lnTo>
                <a:lnTo>
                  <a:pt x="85" y="2356"/>
                </a:lnTo>
                <a:lnTo>
                  <a:pt x="55" y="2251"/>
                </a:lnTo>
                <a:lnTo>
                  <a:pt x="32" y="2143"/>
                </a:lnTo>
                <a:lnTo>
                  <a:pt x="14" y="2033"/>
                </a:lnTo>
                <a:lnTo>
                  <a:pt x="4" y="1920"/>
                </a:lnTo>
                <a:lnTo>
                  <a:pt x="0" y="1806"/>
                </a:lnTo>
                <a:lnTo>
                  <a:pt x="4" y="1692"/>
                </a:lnTo>
                <a:lnTo>
                  <a:pt x="14" y="1580"/>
                </a:lnTo>
                <a:lnTo>
                  <a:pt x="32" y="1469"/>
                </a:lnTo>
                <a:lnTo>
                  <a:pt x="55" y="1362"/>
                </a:lnTo>
                <a:lnTo>
                  <a:pt x="85" y="1256"/>
                </a:lnTo>
                <a:lnTo>
                  <a:pt x="121" y="1154"/>
                </a:lnTo>
                <a:lnTo>
                  <a:pt x="163" y="1054"/>
                </a:lnTo>
                <a:lnTo>
                  <a:pt x="211" y="958"/>
                </a:lnTo>
                <a:lnTo>
                  <a:pt x="265" y="864"/>
                </a:lnTo>
                <a:lnTo>
                  <a:pt x="323" y="774"/>
                </a:lnTo>
                <a:lnTo>
                  <a:pt x="386" y="689"/>
                </a:lnTo>
                <a:lnTo>
                  <a:pt x="454" y="607"/>
                </a:lnTo>
                <a:lnTo>
                  <a:pt x="527" y="529"/>
                </a:lnTo>
                <a:lnTo>
                  <a:pt x="604" y="456"/>
                </a:lnTo>
                <a:lnTo>
                  <a:pt x="686" y="388"/>
                </a:lnTo>
                <a:lnTo>
                  <a:pt x="771" y="325"/>
                </a:lnTo>
                <a:lnTo>
                  <a:pt x="860" y="266"/>
                </a:lnTo>
                <a:lnTo>
                  <a:pt x="953" y="212"/>
                </a:lnTo>
                <a:lnTo>
                  <a:pt x="1050" y="164"/>
                </a:lnTo>
                <a:lnTo>
                  <a:pt x="1150" y="122"/>
                </a:lnTo>
                <a:lnTo>
                  <a:pt x="1251" y="85"/>
                </a:lnTo>
                <a:lnTo>
                  <a:pt x="1357" y="55"/>
                </a:lnTo>
                <a:lnTo>
                  <a:pt x="1464" y="32"/>
                </a:lnTo>
                <a:lnTo>
                  <a:pt x="1574" y="14"/>
                </a:lnTo>
                <a:lnTo>
                  <a:pt x="1686" y="5"/>
                </a:lnTo>
                <a:lnTo>
                  <a:pt x="1799" y="0"/>
                </a:lnTo>
                <a:close/>
              </a:path>
            </a:pathLst>
          </a:custGeom>
          <a:solidFill>
            <a:schemeClr val="tx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lt1"/>
              </a:solidFill>
            </a:endParaRPr>
          </a:p>
        </p:txBody>
      </p:sp>
      <p:sp>
        <p:nvSpPr>
          <p:cNvPr id="5" name="Rectangle 4">
            <a:extLst>
              <a:ext uri="{FF2B5EF4-FFF2-40B4-BE49-F238E27FC236}">
                <a16:creationId xmlns:a16="http://schemas.microsoft.com/office/drawing/2014/main" id="{236A91F6-8DA6-9946-AC6A-6328314890EA}"/>
              </a:ext>
            </a:extLst>
          </p:cNvPr>
          <p:cNvSpPr/>
          <p:nvPr/>
        </p:nvSpPr>
        <p:spPr>
          <a:xfrm>
            <a:off x="0" y="890016"/>
            <a:ext cx="12191999" cy="4524315"/>
          </a:xfrm>
          <a:prstGeom prst="rect">
            <a:avLst/>
          </a:prstGeom>
        </p:spPr>
        <p:txBody>
          <a:bodyPr wrap="square">
            <a:spAutoFit/>
          </a:bodyPr>
          <a:lstStyle/>
          <a:p>
            <a:pPr algn="ctr"/>
            <a:r>
              <a:rPr lang="en-US" sz="8800" b="1" kern="1800" dirty="0">
                <a:solidFill>
                  <a:srgbClr val="FFFF00"/>
                </a:solidFill>
                <a:latin typeface="Engravers MT" panose="02090707080505020304" pitchFamily="18" charset="77"/>
                <a:ea typeface="Times New Roman" panose="02020603050405020304" pitchFamily="18" charset="0"/>
                <a:cs typeface="Broadway" panose="020F0502020204030204" pitchFamily="34" charset="0"/>
              </a:rPr>
              <a:t>The</a:t>
            </a:r>
            <a:r>
              <a:rPr lang="en-US" sz="9600" b="1" kern="1800" dirty="0">
                <a:solidFill>
                  <a:srgbClr val="FFFF00"/>
                </a:solidFill>
                <a:latin typeface="Engravers MT" panose="02090707080505020304" pitchFamily="18" charset="77"/>
                <a:ea typeface="Times New Roman" panose="02020603050405020304" pitchFamily="18" charset="0"/>
                <a:cs typeface="Broadway" panose="020F0502020204030204" pitchFamily="34" charset="0"/>
              </a:rPr>
              <a:t> </a:t>
            </a:r>
          </a:p>
          <a:p>
            <a:pPr algn="ctr"/>
            <a:r>
              <a:rPr lang="en-US" sz="9600" b="1" kern="1800" dirty="0">
                <a:solidFill>
                  <a:srgbClr val="FF0000"/>
                </a:solidFill>
                <a:latin typeface="Engravers MT" panose="02090707080505020304" pitchFamily="18" charset="77"/>
                <a:ea typeface="Times New Roman" panose="02020603050405020304" pitchFamily="18" charset="0"/>
                <a:cs typeface="Broadway" panose="020F0502020204030204" pitchFamily="34" charset="0"/>
              </a:rPr>
              <a:t>Dangerous</a:t>
            </a:r>
            <a:r>
              <a:rPr lang="en-US" sz="9600" b="1" kern="1800" dirty="0">
                <a:solidFill>
                  <a:srgbClr val="FFFF00"/>
                </a:solidFill>
                <a:latin typeface="Engravers MT" panose="02090707080505020304" pitchFamily="18" charset="77"/>
                <a:ea typeface="Times New Roman" panose="02020603050405020304" pitchFamily="18" charset="0"/>
                <a:cs typeface="Broadway" panose="020F0502020204030204" pitchFamily="34" charset="0"/>
              </a:rPr>
              <a:t> </a:t>
            </a:r>
            <a:r>
              <a:rPr lang="en-US" sz="8800" b="1" kern="1800" dirty="0">
                <a:solidFill>
                  <a:srgbClr val="FFFF00"/>
                </a:solidFill>
                <a:latin typeface="Engravers MT" panose="02090707080505020304" pitchFamily="18" charset="77"/>
                <a:ea typeface="Times New Roman" panose="02020603050405020304" pitchFamily="18" charset="0"/>
                <a:cs typeface="Broadway" panose="020F0502020204030204" pitchFamily="34" charset="0"/>
              </a:rPr>
              <a:t>Rebellion </a:t>
            </a:r>
            <a:endParaRPr lang="en-US" sz="8800" dirty="0">
              <a:solidFill>
                <a:srgbClr val="FFFF00"/>
              </a:solidFill>
              <a:effectLst/>
              <a:latin typeface="Engravers MT" panose="02090707080505020304" pitchFamily="18" charset="77"/>
              <a:ea typeface="Times New Roman" panose="02020603050405020304" pitchFamily="18" charset="0"/>
              <a:cs typeface="Broadway" panose="020F0502020204030204" pitchFamily="34" charset="0"/>
            </a:endParaRPr>
          </a:p>
        </p:txBody>
      </p:sp>
    </p:spTree>
    <p:extLst>
      <p:ext uri="{BB962C8B-B14F-4D97-AF65-F5344CB8AC3E}">
        <p14:creationId xmlns:p14="http://schemas.microsoft.com/office/powerpoint/2010/main" val="27338860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078D515-BBBF-854C-93C9-A7AA173481E1}"/>
              </a:ext>
            </a:extLst>
          </p:cNvPr>
          <p:cNvSpPr/>
          <p:nvPr/>
        </p:nvSpPr>
        <p:spPr>
          <a:xfrm>
            <a:off x="231648" y="97536"/>
            <a:ext cx="11728704" cy="6863417"/>
          </a:xfrm>
          <a:prstGeom prst="rect">
            <a:avLst/>
          </a:prstGeom>
          <a:solidFill>
            <a:schemeClr val="tx1"/>
          </a:solidFill>
        </p:spPr>
        <p:txBody>
          <a:bodyPr wrap="square">
            <a:spAutoFit/>
          </a:bodyPr>
          <a:lstStyle/>
          <a:p>
            <a:r>
              <a:rPr lang="en-US" sz="4000" b="1" dirty="0">
                <a:solidFill>
                  <a:schemeClr val="bg1"/>
                </a:solidFill>
                <a:latin typeface="Cambria" panose="02040503050406030204" pitchFamily="18" charset="0"/>
                <a:ea typeface="Times New Roman" panose="02020603050405020304" pitchFamily="18" charset="0"/>
              </a:rPr>
              <a:t>2 Timothy 3:1-5</a:t>
            </a:r>
            <a:r>
              <a:rPr lang="en-US" sz="4000" dirty="0">
                <a:solidFill>
                  <a:schemeClr val="bg1"/>
                </a:solidFill>
                <a:latin typeface="Cambria" panose="02040503050406030204" pitchFamily="18" charset="0"/>
                <a:ea typeface="Times New Roman" panose="02020603050405020304" pitchFamily="18" charset="0"/>
              </a:rPr>
              <a:t> </a:t>
            </a:r>
          </a:p>
          <a:p>
            <a:r>
              <a:rPr lang="en-US" sz="4000" dirty="0">
                <a:solidFill>
                  <a:schemeClr val="bg1"/>
                </a:solidFill>
                <a:latin typeface="Cambria" panose="02040503050406030204" pitchFamily="18" charset="0"/>
                <a:ea typeface="Times New Roman" panose="02020603050405020304" pitchFamily="18" charset="0"/>
              </a:rPr>
              <a:t>But understand this, that in the last days there will come times of difficulty. 2 For people will be lovers of self, lovers of money, proud, arrogant, abusive, </a:t>
            </a:r>
          </a:p>
          <a:p>
            <a:r>
              <a:rPr lang="en-US" sz="4000" dirty="0">
                <a:solidFill>
                  <a:schemeClr val="bg1"/>
                </a:solidFill>
                <a:latin typeface="Cambria" panose="02040503050406030204" pitchFamily="18" charset="0"/>
                <a:ea typeface="Times New Roman" panose="02020603050405020304" pitchFamily="18" charset="0"/>
              </a:rPr>
              <a:t>disobedient to their parents, ungrateful, unholy, </a:t>
            </a:r>
          </a:p>
          <a:p>
            <a:r>
              <a:rPr lang="en-US" sz="4000" dirty="0">
                <a:solidFill>
                  <a:schemeClr val="bg1"/>
                </a:solidFill>
                <a:latin typeface="Cambria" panose="02040503050406030204" pitchFamily="18" charset="0"/>
                <a:ea typeface="Times New Roman" panose="02020603050405020304" pitchFamily="18" charset="0"/>
              </a:rPr>
              <a:t>3 heartless, unappeasable, slanderous, without self-control, brutal, not loving good, 4 treacherous, reckless, swollen with conceit, lovers of pleasure rather than lovers of God, 5 having the appearance of godliness, but denying its power. </a:t>
            </a:r>
          </a:p>
          <a:p>
            <a:r>
              <a:rPr lang="en-US" sz="4000" dirty="0">
                <a:solidFill>
                  <a:schemeClr val="bg1"/>
                </a:solidFill>
                <a:latin typeface="Cambria" panose="02040503050406030204" pitchFamily="18" charset="0"/>
                <a:ea typeface="Times New Roman" panose="02020603050405020304" pitchFamily="18" charset="0"/>
              </a:rPr>
              <a:t>Avoid such people.</a:t>
            </a:r>
            <a:r>
              <a:rPr lang="en-US" sz="4000" b="1" dirty="0">
                <a:solidFill>
                  <a:schemeClr val="bg1"/>
                </a:solidFill>
                <a:effectLst/>
                <a:latin typeface="Cambria" panose="02040503050406030204" pitchFamily="18" charset="0"/>
                <a:ea typeface="Times New Roman" panose="02020603050405020304" pitchFamily="18" charset="0"/>
              </a:rPr>
              <a:t> </a:t>
            </a:r>
          </a:p>
        </p:txBody>
      </p:sp>
    </p:spTree>
    <p:extLst>
      <p:ext uri="{BB962C8B-B14F-4D97-AF65-F5344CB8AC3E}">
        <p14:creationId xmlns:p14="http://schemas.microsoft.com/office/powerpoint/2010/main" val="5028475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9B252F9-0CE3-A14D-8D1C-412C569B2ED9}"/>
              </a:ext>
            </a:extLst>
          </p:cNvPr>
          <p:cNvSpPr/>
          <p:nvPr/>
        </p:nvSpPr>
        <p:spPr>
          <a:xfrm>
            <a:off x="280416" y="58846"/>
            <a:ext cx="11631168" cy="6740307"/>
          </a:xfrm>
          <a:prstGeom prst="rect">
            <a:avLst/>
          </a:prstGeom>
          <a:solidFill>
            <a:schemeClr val="tx1"/>
          </a:solidFill>
        </p:spPr>
        <p:txBody>
          <a:bodyPr wrap="square">
            <a:spAutoFit/>
          </a:bodyPr>
          <a:lstStyle/>
          <a:p>
            <a:r>
              <a:rPr lang="en-US" sz="5400" b="1" dirty="0">
                <a:solidFill>
                  <a:schemeClr val="bg1"/>
                </a:solidFill>
                <a:latin typeface="Cambria" panose="02040503050406030204" pitchFamily="18" charset="0"/>
                <a:ea typeface="Times New Roman" panose="02020603050405020304" pitchFamily="18" charset="0"/>
              </a:rPr>
              <a:t>2 Timothy 4:3-4</a:t>
            </a:r>
            <a:r>
              <a:rPr lang="en-US" sz="5400" dirty="0">
                <a:solidFill>
                  <a:schemeClr val="bg1"/>
                </a:solidFill>
                <a:latin typeface="Cambria" panose="02040503050406030204" pitchFamily="18" charset="0"/>
                <a:ea typeface="Times New Roman" panose="02020603050405020304" pitchFamily="18" charset="0"/>
              </a:rPr>
              <a:t> </a:t>
            </a:r>
          </a:p>
          <a:p>
            <a:r>
              <a:rPr lang="en-US" sz="5400" dirty="0">
                <a:solidFill>
                  <a:schemeClr val="bg1"/>
                </a:solidFill>
                <a:latin typeface="Cambria" panose="02040503050406030204" pitchFamily="18" charset="0"/>
                <a:ea typeface="Times New Roman" panose="02020603050405020304" pitchFamily="18" charset="0"/>
              </a:rPr>
              <a:t>For the time is coming when people will not endure sound teaching, but having itching ears they will accumulate for themselves teachers to suit their own passions, </a:t>
            </a:r>
            <a:r>
              <a:rPr lang="en-US" sz="5400" baseline="30000" dirty="0">
                <a:solidFill>
                  <a:schemeClr val="bg1"/>
                </a:solidFill>
                <a:latin typeface="Cambria" panose="02040503050406030204" pitchFamily="18" charset="0"/>
                <a:ea typeface="Times New Roman" panose="02020603050405020304" pitchFamily="18" charset="0"/>
              </a:rPr>
              <a:t>4</a:t>
            </a:r>
            <a:r>
              <a:rPr lang="en-US" sz="5400" dirty="0">
                <a:solidFill>
                  <a:schemeClr val="bg1"/>
                </a:solidFill>
                <a:latin typeface="Cambria" panose="02040503050406030204" pitchFamily="18" charset="0"/>
                <a:ea typeface="Times New Roman" panose="02020603050405020304" pitchFamily="18" charset="0"/>
              </a:rPr>
              <a:t> and will turn away from listening to the truth and </a:t>
            </a:r>
          </a:p>
          <a:p>
            <a:r>
              <a:rPr lang="en-US" sz="5400" dirty="0">
                <a:solidFill>
                  <a:schemeClr val="bg1"/>
                </a:solidFill>
                <a:latin typeface="Cambria" panose="02040503050406030204" pitchFamily="18" charset="0"/>
                <a:ea typeface="Times New Roman" panose="02020603050405020304" pitchFamily="18" charset="0"/>
              </a:rPr>
              <a:t>wander off into myths.</a:t>
            </a:r>
            <a:r>
              <a:rPr lang="en-US" sz="5400" b="1" dirty="0">
                <a:solidFill>
                  <a:schemeClr val="bg1"/>
                </a:solidFill>
                <a:effectLst/>
                <a:latin typeface="Cambria" panose="02040503050406030204" pitchFamily="18" charset="0"/>
                <a:ea typeface="Times New Roman" panose="02020603050405020304" pitchFamily="18" charset="0"/>
              </a:rPr>
              <a:t> </a:t>
            </a:r>
          </a:p>
        </p:txBody>
      </p:sp>
    </p:spTree>
    <p:extLst>
      <p:ext uri="{BB962C8B-B14F-4D97-AF65-F5344CB8AC3E}">
        <p14:creationId xmlns:p14="http://schemas.microsoft.com/office/powerpoint/2010/main" val="1914915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2DE76FAE-FCF4-D342-AB9E-3185F0B0BE1F}"/>
              </a:ext>
            </a:extLst>
          </p:cNvPr>
          <p:cNvSpPr/>
          <p:nvPr/>
        </p:nvSpPr>
        <p:spPr>
          <a:xfrm>
            <a:off x="268224" y="151179"/>
            <a:ext cx="11655552" cy="6555641"/>
          </a:xfrm>
          <a:prstGeom prst="rect">
            <a:avLst/>
          </a:prstGeom>
          <a:solidFill>
            <a:schemeClr val="tx1"/>
          </a:solidFill>
        </p:spPr>
        <p:txBody>
          <a:bodyPr wrap="square">
            <a:spAutoFit/>
          </a:bodyPr>
          <a:lstStyle/>
          <a:p>
            <a:r>
              <a:rPr lang="en-US" sz="6000" b="1" dirty="0">
                <a:solidFill>
                  <a:schemeClr val="bg1"/>
                </a:solidFill>
                <a:latin typeface="Cambria" panose="02040503050406030204" pitchFamily="18" charset="0"/>
                <a:ea typeface="Times New Roman" panose="02020603050405020304" pitchFamily="18" charset="0"/>
              </a:rPr>
              <a:t>2 Corinthians 13:5</a:t>
            </a:r>
            <a:r>
              <a:rPr lang="en-US" sz="6000" b="1" baseline="30000" dirty="0">
                <a:solidFill>
                  <a:schemeClr val="bg1"/>
                </a:solidFill>
                <a:latin typeface="Cambria" panose="02040503050406030204" pitchFamily="18" charset="0"/>
                <a:ea typeface="Times New Roman" panose="02020603050405020304" pitchFamily="18" charset="0"/>
              </a:rPr>
              <a:t> </a:t>
            </a:r>
          </a:p>
          <a:p>
            <a:r>
              <a:rPr lang="en-US" sz="6000" dirty="0">
                <a:solidFill>
                  <a:schemeClr val="bg1"/>
                </a:solidFill>
                <a:latin typeface="Cambria" panose="02040503050406030204" pitchFamily="18" charset="0"/>
                <a:ea typeface="Times New Roman" panose="02020603050405020304" pitchFamily="18" charset="0"/>
              </a:rPr>
              <a:t>Examine yourselves, to see whether you are in the faith. Test yourselves. Or do you not realize this about yourselves, that Jesus Christ is in you? —unless indeed you fail to meet the test</a:t>
            </a:r>
            <a:r>
              <a:rPr lang="en-US" sz="4800" dirty="0">
                <a:solidFill>
                  <a:schemeClr val="bg1"/>
                </a:solidFill>
                <a:latin typeface="Cambria" panose="02040503050406030204" pitchFamily="18" charset="0"/>
                <a:ea typeface="Times New Roman" panose="02020603050405020304" pitchFamily="18" charset="0"/>
              </a:rPr>
              <a:t>!</a:t>
            </a:r>
            <a:endParaRPr lang="en-US" sz="4800" b="1" dirty="0">
              <a:solidFill>
                <a:schemeClr val="bg1"/>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30160354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8DDBBE8-77FD-D44F-A9E7-5070F567AA45}"/>
              </a:ext>
            </a:extLst>
          </p:cNvPr>
          <p:cNvSpPr/>
          <p:nvPr/>
        </p:nvSpPr>
        <p:spPr>
          <a:xfrm>
            <a:off x="377952" y="304801"/>
            <a:ext cx="11289792" cy="5632311"/>
          </a:xfrm>
          <a:prstGeom prst="rect">
            <a:avLst/>
          </a:prstGeom>
          <a:solidFill>
            <a:schemeClr val="tx1"/>
          </a:solidFill>
        </p:spPr>
        <p:txBody>
          <a:bodyPr wrap="square">
            <a:spAutoFit/>
          </a:bodyPr>
          <a:lstStyle/>
          <a:p>
            <a:pPr algn="ctr"/>
            <a:r>
              <a:rPr lang="en-US" sz="7200" b="1" dirty="0">
                <a:solidFill>
                  <a:schemeClr val="bg1"/>
                </a:solidFill>
                <a:latin typeface="Cambria" panose="02040503050406030204" pitchFamily="18" charset="0"/>
                <a:ea typeface="Times New Roman" panose="02020603050405020304" pitchFamily="18" charset="0"/>
              </a:rPr>
              <a:t>Hebrews 3:6</a:t>
            </a:r>
            <a:r>
              <a:rPr lang="en-US" sz="7200" dirty="0">
                <a:solidFill>
                  <a:schemeClr val="bg1"/>
                </a:solidFill>
                <a:latin typeface="Cambria" panose="02040503050406030204" pitchFamily="18" charset="0"/>
                <a:ea typeface="Times New Roman" panose="02020603050405020304" pitchFamily="18" charset="0"/>
              </a:rPr>
              <a:t> </a:t>
            </a:r>
          </a:p>
          <a:p>
            <a:pPr algn="ctr"/>
            <a:r>
              <a:rPr lang="en-US" sz="7200" dirty="0">
                <a:solidFill>
                  <a:schemeClr val="bg1"/>
                </a:solidFill>
                <a:latin typeface="Cambria" panose="02040503050406030204" pitchFamily="18" charset="0"/>
                <a:ea typeface="Times New Roman" panose="02020603050405020304" pitchFamily="18" charset="0"/>
              </a:rPr>
              <a:t>And we are his house, if indeed we hold fast our confidence and our boasting in our hope.</a:t>
            </a:r>
            <a:endParaRPr lang="en-US" sz="7200" b="1" dirty="0">
              <a:solidFill>
                <a:schemeClr val="bg1"/>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1920881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AE3BD4D1-6247-4947-AA55-37BD9D46C1DD}"/>
              </a:ext>
            </a:extLst>
          </p:cNvPr>
          <p:cNvSpPr/>
          <p:nvPr/>
        </p:nvSpPr>
        <p:spPr>
          <a:xfrm>
            <a:off x="274320" y="117693"/>
            <a:ext cx="11643360" cy="6740307"/>
          </a:xfrm>
          <a:prstGeom prst="rect">
            <a:avLst/>
          </a:prstGeom>
          <a:solidFill>
            <a:schemeClr val="tx1"/>
          </a:solidFill>
        </p:spPr>
        <p:txBody>
          <a:bodyPr wrap="square">
            <a:spAutoFit/>
          </a:bodyPr>
          <a:lstStyle/>
          <a:p>
            <a:r>
              <a:rPr lang="en-US" sz="5400" b="1" dirty="0">
                <a:solidFill>
                  <a:schemeClr val="bg1"/>
                </a:solidFill>
                <a:latin typeface="Cambria" panose="02040503050406030204" pitchFamily="18" charset="0"/>
                <a:ea typeface="Times New Roman" panose="02020603050405020304" pitchFamily="18" charset="0"/>
              </a:rPr>
              <a:t>Hebrews 12:14</a:t>
            </a:r>
            <a:r>
              <a:rPr lang="en-US" sz="5400" b="1" baseline="30000" dirty="0">
                <a:solidFill>
                  <a:schemeClr val="bg1"/>
                </a:solidFill>
                <a:latin typeface="Cambria" panose="02040503050406030204" pitchFamily="18" charset="0"/>
                <a:ea typeface="Times New Roman" panose="02020603050405020304" pitchFamily="18" charset="0"/>
              </a:rPr>
              <a:t> </a:t>
            </a:r>
          </a:p>
          <a:p>
            <a:r>
              <a:rPr lang="en-US" sz="5400" dirty="0">
                <a:solidFill>
                  <a:schemeClr val="bg1"/>
                </a:solidFill>
                <a:latin typeface="Cambria" panose="02040503050406030204" pitchFamily="18" charset="0"/>
                <a:ea typeface="Times New Roman" panose="02020603050405020304" pitchFamily="18" charset="0"/>
              </a:rPr>
              <a:t>Strive for peace with everyone, and for the holiness without which no one will see the Lord.                                                 </a:t>
            </a:r>
          </a:p>
          <a:p>
            <a:endParaRPr lang="en-US" sz="5400" dirty="0">
              <a:solidFill>
                <a:schemeClr val="bg1"/>
              </a:solidFill>
              <a:latin typeface="Cambria" panose="02040503050406030204" pitchFamily="18" charset="0"/>
              <a:ea typeface="Times New Roman" panose="02020603050405020304" pitchFamily="18" charset="0"/>
            </a:endParaRPr>
          </a:p>
          <a:p>
            <a:r>
              <a:rPr lang="en-US" sz="5400" b="1" dirty="0">
                <a:solidFill>
                  <a:schemeClr val="bg1"/>
                </a:solidFill>
                <a:latin typeface="Cambria" panose="02040503050406030204" pitchFamily="18" charset="0"/>
                <a:ea typeface="Times New Roman" panose="02020603050405020304" pitchFamily="18" charset="0"/>
              </a:rPr>
              <a:t>1 John 3:3</a:t>
            </a:r>
            <a:r>
              <a:rPr lang="en-US" sz="5400" b="1" baseline="30000" dirty="0">
                <a:solidFill>
                  <a:schemeClr val="bg1"/>
                </a:solidFill>
                <a:latin typeface="Cambria" panose="02040503050406030204" pitchFamily="18" charset="0"/>
                <a:ea typeface="Times New Roman" panose="02020603050405020304" pitchFamily="18" charset="0"/>
              </a:rPr>
              <a:t> </a:t>
            </a:r>
          </a:p>
          <a:p>
            <a:r>
              <a:rPr lang="en-US" sz="5400" dirty="0">
                <a:solidFill>
                  <a:schemeClr val="bg1"/>
                </a:solidFill>
                <a:latin typeface="Cambria" panose="02040503050406030204" pitchFamily="18" charset="0"/>
                <a:ea typeface="Times New Roman" panose="02020603050405020304" pitchFamily="18" charset="0"/>
              </a:rPr>
              <a:t>And everyone who thus hopes in him purifies himself as he is pure. </a:t>
            </a:r>
            <a:endParaRPr lang="en-US" sz="54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80006079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8EB84CC-1F18-B543-B3B0-BAD0E5267474}"/>
              </a:ext>
            </a:extLst>
          </p:cNvPr>
          <p:cNvSpPr/>
          <p:nvPr/>
        </p:nvSpPr>
        <p:spPr>
          <a:xfrm>
            <a:off x="256032" y="219456"/>
            <a:ext cx="11789664" cy="6186309"/>
          </a:xfrm>
          <a:prstGeom prst="rect">
            <a:avLst/>
          </a:prstGeom>
          <a:solidFill>
            <a:schemeClr val="tx1"/>
          </a:solidFill>
        </p:spPr>
        <p:txBody>
          <a:bodyPr wrap="square">
            <a:spAutoFit/>
          </a:bodyPr>
          <a:lstStyle/>
          <a:p>
            <a:r>
              <a:rPr lang="en-US" sz="6600" dirty="0">
                <a:solidFill>
                  <a:schemeClr val="bg1"/>
                </a:solidFill>
                <a:latin typeface="Cambria" panose="02040503050406030204" pitchFamily="18" charset="0"/>
                <a:ea typeface="Times New Roman" panose="02020603050405020304" pitchFamily="18" charset="0"/>
              </a:rPr>
              <a:t>Galatians 5:22-23</a:t>
            </a:r>
            <a:r>
              <a:rPr lang="en-US" sz="6600" baseline="30000" dirty="0">
                <a:solidFill>
                  <a:schemeClr val="bg1"/>
                </a:solidFill>
                <a:latin typeface="Cambria" panose="02040503050406030204" pitchFamily="18" charset="0"/>
                <a:ea typeface="Times New Roman" panose="02020603050405020304" pitchFamily="18" charset="0"/>
              </a:rPr>
              <a:t> </a:t>
            </a:r>
            <a:r>
              <a:rPr lang="en-US" sz="6600" dirty="0">
                <a:solidFill>
                  <a:schemeClr val="bg1"/>
                </a:solidFill>
                <a:latin typeface="Cambria" panose="02040503050406030204" pitchFamily="18" charset="0"/>
                <a:ea typeface="Times New Roman" panose="02020603050405020304" pitchFamily="18" charset="0"/>
              </a:rPr>
              <a:t>But the fruit of the Spirit is love, joy, peace, patience, kindness, goodness, faithfulness, </a:t>
            </a:r>
            <a:r>
              <a:rPr lang="en-US" sz="6600" baseline="30000" dirty="0">
                <a:solidFill>
                  <a:schemeClr val="bg1"/>
                </a:solidFill>
                <a:effectLst/>
                <a:latin typeface="Cambria" panose="02040503050406030204" pitchFamily="18" charset="0"/>
              </a:rPr>
              <a:t>23</a:t>
            </a:r>
            <a:r>
              <a:rPr lang="en-US" sz="6600" dirty="0">
                <a:solidFill>
                  <a:schemeClr val="bg1"/>
                </a:solidFill>
                <a:effectLst/>
                <a:latin typeface="Cambria" panose="02040503050406030204" pitchFamily="18" charset="0"/>
              </a:rPr>
              <a:t>gentleness, </a:t>
            </a:r>
          </a:p>
          <a:p>
            <a:r>
              <a:rPr lang="en-US" sz="6600" dirty="0">
                <a:solidFill>
                  <a:schemeClr val="bg1"/>
                </a:solidFill>
                <a:effectLst/>
                <a:latin typeface="Cambria" panose="02040503050406030204" pitchFamily="18" charset="0"/>
              </a:rPr>
              <a:t>self-control; Against such things there is no law. </a:t>
            </a:r>
            <a:endParaRPr lang="en-US" sz="66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41731779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4F24773A-5827-7C4A-A6B8-A32DB5745A85}"/>
              </a:ext>
            </a:extLst>
          </p:cNvPr>
          <p:cNvSpPr/>
          <p:nvPr/>
        </p:nvSpPr>
        <p:spPr>
          <a:xfrm>
            <a:off x="97536" y="117693"/>
            <a:ext cx="11771376" cy="6740307"/>
          </a:xfrm>
          <a:prstGeom prst="rect">
            <a:avLst/>
          </a:prstGeom>
          <a:solidFill>
            <a:schemeClr val="tx1"/>
          </a:solidFill>
        </p:spPr>
        <p:txBody>
          <a:bodyPr wrap="square">
            <a:spAutoFit/>
          </a:bodyPr>
          <a:lstStyle/>
          <a:p>
            <a:r>
              <a:rPr lang="en-US" sz="7200" dirty="0">
                <a:solidFill>
                  <a:schemeClr val="bg1"/>
                </a:solidFill>
                <a:latin typeface="Cambria" panose="02040503050406030204" pitchFamily="18" charset="0"/>
                <a:ea typeface="Times New Roman" panose="02020603050405020304" pitchFamily="18" charset="0"/>
              </a:rPr>
              <a:t>1 John 3:14</a:t>
            </a:r>
            <a:r>
              <a:rPr lang="en-US" sz="7200" b="1" baseline="30000" dirty="0">
                <a:solidFill>
                  <a:schemeClr val="bg1"/>
                </a:solidFill>
                <a:latin typeface="Cambria" panose="02040503050406030204" pitchFamily="18" charset="0"/>
                <a:ea typeface="Times New Roman" panose="02020603050405020304" pitchFamily="18" charset="0"/>
              </a:rPr>
              <a:t> </a:t>
            </a:r>
          </a:p>
          <a:p>
            <a:r>
              <a:rPr lang="en-US" sz="7200" dirty="0">
                <a:solidFill>
                  <a:schemeClr val="bg1"/>
                </a:solidFill>
                <a:latin typeface="Cambria" panose="02040503050406030204" pitchFamily="18" charset="0"/>
                <a:ea typeface="Times New Roman" panose="02020603050405020304" pitchFamily="18" charset="0"/>
              </a:rPr>
              <a:t>We know that we have passed out of death into life, because we love the brothers. Whoever does not love abides in death. </a:t>
            </a:r>
            <a:endParaRPr lang="en-US" sz="72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260579605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5679EF83-2008-1A44-A05F-AA912FDFC1AE}"/>
              </a:ext>
            </a:extLst>
          </p:cNvPr>
          <p:cNvSpPr/>
          <p:nvPr/>
        </p:nvSpPr>
        <p:spPr>
          <a:xfrm>
            <a:off x="292608" y="280416"/>
            <a:ext cx="11655552" cy="6186309"/>
          </a:xfrm>
          <a:prstGeom prst="rect">
            <a:avLst/>
          </a:prstGeom>
          <a:solidFill>
            <a:schemeClr val="tx1"/>
          </a:solidFill>
        </p:spPr>
        <p:txBody>
          <a:bodyPr wrap="square">
            <a:spAutoFit/>
          </a:bodyPr>
          <a:lstStyle/>
          <a:p>
            <a:r>
              <a:rPr lang="en-US" sz="6600" b="1" dirty="0">
                <a:solidFill>
                  <a:schemeClr val="bg1"/>
                </a:solidFill>
                <a:latin typeface="Cambria" panose="02040503050406030204" pitchFamily="18" charset="0"/>
                <a:ea typeface="Times New Roman" panose="02020603050405020304" pitchFamily="18" charset="0"/>
              </a:rPr>
              <a:t>Matthew 5:16</a:t>
            </a:r>
            <a:r>
              <a:rPr lang="en-US" sz="6600" baseline="30000" dirty="0">
                <a:solidFill>
                  <a:schemeClr val="bg1"/>
                </a:solidFill>
                <a:latin typeface="Cambria" panose="02040503050406030204" pitchFamily="18" charset="0"/>
                <a:ea typeface="Times New Roman" panose="02020603050405020304" pitchFamily="18" charset="0"/>
              </a:rPr>
              <a:t> </a:t>
            </a:r>
          </a:p>
          <a:p>
            <a:r>
              <a:rPr lang="en-US" sz="6600" dirty="0">
                <a:solidFill>
                  <a:schemeClr val="bg1"/>
                </a:solidFill>
                <a:latin typeface="Cambria" panose="02040503050406030204" pitchFamily="18" charset="0"/>
                <a:ea typeface="Times New Roman" panose="02020603050405020304" pitchFamily="18" charset="0"/>
              </a:rPr>
              <a:t>In the same way, let your light shine before others, so that they may see your good works and give glory to your Father who is in heaven. </a:t>
            </a:r>
            <a:endParaRPr lang="en-US" sz="66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121015794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A7853CE-6119-4141-9A42-7A500887AE13}"/>
              </a:ext>
            </a:extLst>
          </p:cNvPr>
          <p:cNvSpPr/>
          <p:nvPr/>
        </p:nvSpPr>
        <p:spPr>
          <a:xfrm>
            <a:off x="225552" y="117693"/>
            <a:ext cx="11740896" cy="5909310"/>
          </a:xfrm>
          <a:prstGeom prst="rect">
            <a:avLst/>
          </a:prstGeom>
          <a:solidFill>
            <a:schemeClr val="tx1"/>
          </a:solidFill>
        </p:spPr>
        <p:txBody>
          <a:bodyPr wrap="square">
            <a:spAutoFit/>
          </a:bodyPr>
          <a:lstStyle/>
          <a:p>
            <a:r>
              <a:rPr lang="en-US" sz="5400" dirty="0">
                <a:solidFill>
                  <a:schemeClr val="bg1"/>
                </a:solidFill>
                <a:latin typeface="Cambria" panose="02040503050406030204" pitchFamily="18" charset="0"/>
                <a:ea typeface="Times New Roman" panose="02020603050405020304" pitchFamily="18" charset="0"/>
              </a:rPr>
              <a:t>Romans 8:15-16</a:t>
            </a:r>
            <a:r>
              <a:rPr lang="en-US" sz="5400" b="1" baseline="30000" dirty="0">
                <a:solidFill>
                  <a:schemeClr val="bg1"/>
                </a:solidFill>
                <a:latin typeface="Cambria" panose="02040503050406030204" pitchFamily="18" charset="0"/>
                <a:ea typeface="Times New Roman" panose="02020603050405020304" pitchFamily="18" charset="0"/>
              </a:rPr>
              <a:t> </a:t>
            </a:r>
          </a:p>
          <a:p>
            <a:r>
              <a:rPr lang="en-US" sz="5400" dirty="0">
                <a:solidFill>
                  <a:schemeClr val="bg1"/>
                </a:solidFill>
                <a:latin typeface="Cambria" panose="02040503050406030204" pitchFamily="18" charset="0"/>
                <a:ea typeface="Times New Roman" panose="02020603050405020304" pitchFamily="18" charset="0"/>
              </a:rPr>
              <a:t>For you did not receive the spirit of slavery to fall back into fear, but you have received the Spirit of adoption as sons, by whom we cry, “Abba! Father!”</a:t>
            </a:r>
            <a:r>
              <a:rPr lang="en-US" sz="5400" dirty="0">
                <a:solidFill>
                  <a:schemeClr val="bg1"/>
                </a:solidFill>
                <a:effectLst/>
                <a:latin typeface="Cambria" panose="02040503050406030204" pitchFamily="18" charset="0"/>
              </a:rPr>
              <a:t> </a:t>
            </a:r>
          </a:p>
          <a:p>
            <a:r>
              <a:rPr lang="en-US" sz="5400" baseline="30000" dirty="0">
                <a:solidFill>
                  <a:schemeClr val="bg1"/>
                </a:solidFill>
                <a:effectLst/>
                <a:latin typeface="Cambria" panose="02040503050406030204" pitchFamily="18" charset="0"/>
              </a:rPr>
              <a:t>16</a:t>
            </a:r>
            <a:r>
              <a:rPr lang="en-US" sz="5400" dirty="0">
                <a:solidFill>
                  <a:schemeClr val="bg1"/>
                </a:solidFill>
                <a:effectLst/>
                <a:latin typeface="Cambria" panose="02040503050406030204" pitchFamily="18" charset="0"/>
              </a:rPr>
              <a:t> The Spirit himself bears witness w</a:t>
            </a:r>
            <a:r>
              <a:rPr lang="en-US" sz="5400" dirty="0">
                <a:effectLst/>
                <a:latin typeface="Cambria" panose="02040503050406030204" pitchFamily="18" charset="0"/>
              </a:rPr>
              <a:t>ith </a:t>
            </a:r>
            <a:r>
              <a:rPr lang="en-US" sz="5400" dirty="0">
                <a:solidFill>
                  <a:schemeClr val="bg1"/>
                </a:solidFill>
                <a:effectLst/>
                <a:latin typeface="Cambria" panose="02040503050406030204" pitchFamily="18" charset="0"/>
              </a:rPr>
              <a:t>our spirit that we are children of God </a:t>
            </a:r>
            <a:endParaRPr lang="en-US" sz="54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389019755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7DC42FD4-033F-614E-A835-3801C7C77352}"/>
              </a:ext>
            </a:extLst>
          </p:cNvPr>
          <p:cNvSpPr/>
          <p:nvPr/>
        </p:nvSpPr>
        <p:spPr>
          <a:xfrm>
            <a:off x="146304" y="117693"/>
            <a:ext cx="11923776" cy="6740307"/>
          </a:xfrm>
          <a:prstGeom prst="rect">
            <a:avLst/>
          </a:prstGeom>
          <a:solidFill>
            <a:schemeClr val="tx1"/>
          </a:solidFill>
        </p:spPr>
        <p:txBody>
          <a:bodyPr wrap="square">
            <a:spAutoFit/>
          </a:bodyPr>
          <a:lstStyle/>
          <a:p>
            <a:r>
              <a:rPr lang="en-US" sz="7200" b="1" dirty="0">
                <a:solidFill>
                  <a:schemeClr val="bg1"/>
                </a:solidFill>
                <a:latin typeface="Cambria" panose="02040503050406030204" pitchFamily="18" charset="0"/>
                <a:ea typeface="Times New Roman" panose="02020603050405020304" pitchFamily="18" charset="0"/>
              </a:rPr>
              <a:t>Matthew 7:21</a:t>
            </a:r>
            <a:r>
              <a:rPr lang="en-US" sz="7200" baseline="30000" dirty="0">
                <a:solidFill>
                  <a:schemeClr val="bg1"/>
                </a:solidFill>
                <a:latin typeface="Cambria" panose="02040503050406030204" pitchFamily="18" charset="0"/>
                <a:ea typeface="Times New Roman" panose="02020603050405020304" pitchFamily="18" charset="0"/>
              </a:rPr>
              <a:t> </a:t>
            </a:r>
          </a:p>
          <a:p>
            <a:r>
              <a:rPr lang="en-US" sz="7200" dirty="0">
                <a:solidFill>
                  <a:schemeClr val="bg1"/>
                </a:solidFill>
                <a:latin typeface="Cambria" panose="02040503050406030204" pitchFamily="18" charset="0"/>
                <a:ea typeface="Times New Roman" panose="02020603050405020304" pitchFamily="18" charset="0"/>
              </a:rPr>
              <a:t>“Not everyone who says to me, ‘Lord, Lord,’ will enter the kingdom of heaven, but the one who does the will of my Father who is in heaven.</a:t>
            </a:r>
            <a:endParaRPr lang="en-US" sz="7200" b="1" dirty="0">
              <a:solidFill>
                <a:schemeClr val="bg1"/>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21558309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220FC14-4828-D747-BEE1-7B2B94D2BBC9}"/>
              </a:ext>
            </a:extLst>
          </p:cNvPr>
          <p:cNvSpPr/>
          <p:nvPr/>
        </p:nvSpPr>
        <p:spPr>
          <a:xfrm>
            <a:off x="182880" y="182880"/>
            <a:ext cx="11814048" cy="6186309"/>
          </a:xfrm>
          <a:prstGeom prst="rect">
            <a:avLst/>
          </a:prstGeom>
          <a:solidFill>
            <a:schemeClr val="tx1"/>
          </a:solidFill>
        </p:spPr>
        <p:txBody>
          <a:bodyPr wrap="square">
            <a:spAutoFit/>
          </a:bodyPr>
          <a:lstStyle/>
          <a:p>
            <a:r>
              <a:rPr lang="en-US" sz="3600" b="1" dirty="0">
                <a:solidFill>
                  <a:schemeClr val="bg1"/>
                </a:solidFill>
                <a:latin typeface="Arial" panose="020B0604020202020204" pitchFamily="34" charset="0"/>
                <a:ea typeface="Times New Roman" panose="02020603050405020304" pitchFamily="18" charset="0"/>
              </a:rPr>
              <a:t>Isaiah 5:1-7</a:t>
            </a:r>
          </a:p>
          <a:p>
            <a:r>
              <a:rPr lang="en-US" sz="3600" dirty="0">
                <a:solidFill>
                  <a:schemeClr val="bg1"/>
                </a:solidFill>
                <a:latin typeface="Cambria" panose="02040503050406030204" pitchFamily="18" charset="0"/>
                <a:ea typeface="Times New Roman" panose="02020603050405020304" pitchFamily="18" charset="0"/>
              </a:rPr>
              <a:t>Let me sing for my beloved my love song concerning his vineyard: My beloved had a vineyard on a very fertile hill. </a:t>
            </a:r>
            <a:r>
              <a:rPr lang="en-US" sz="3600" b="1" baseline="30000" dirty="0">
                <a:solidFill>
                  <a:schemeClr val="bg1"/>
                </a:solidFill>
                <a:latin typeface="Cambria" panose="02040503050406030204" pitchFamily="18" charset="0"/>
                <a:ea typeface="Times New Roman" panose="02020603050405020304" pitchFamily="18" charset="0"/>
              </a:rPr>
              <a:t>2 </a:t>
            </a:r>
            <a:r>
              <a:rPr lang="en-US" sz="3600" dirty="0">
                <a:solidFill>
                  <a:schemeClr val="bg1"/>
                </a:solidFill>
                <a:latin typeface="Cambria" panose="02040503050406030204" pitchFamily="18" charset="0"/>
                <a:ea typeface="Times New Roman" panose="02020603050405020304" pitchFamily="18" charset="0"/>
              </a:rPr>
              <a:t>He dug it and cleared it of stones and planted it with choice vines; he built a watchtower in the midst of it and hewed out a wine vat in it; and he looked for it to yield grapes, but it yielded wild grapes. </a:t>
            </a:r>
            <a:r>
              <a:rPr lang="en-US" sz="3600" b="1" baseline="30000" dirty="0">
                <a:solidFill>
                  <a:schemeClr val="bg1"/>
                </a:solidFill>
                <a:latin typeface="Cambria" panose="02040503050406030204" pitchFamily="18" charset="0"/>
                <a:ea typeface="Times New Roman" panose="02020603050405020304" pitchFamily="18" charset="0"/>
              </a:rPr>
              <a:t>3 </a:t>
            </a:r>
            <a:r>
              <a:rPr lang="en-US" sz="3600" dirty="0">
                <a:solidFill>
                  <a:schemeClr val="bg1"/>
                </a:solidFill>
                <a:latin typeface="Cambria" panose="02040503050406030204" pitchFamily="18" charset="0"/>
                <a:ea typeface="Times New Roman" panose="02020603050405020304" pitchFamily="18" charset="0"/>
              </a:rPr>
              <a:t>And now, O inhabitants of Jerusalem</a:t>
            </a:r>
            <a:r>
              <a:rPr lang="en-US" sz="3600" dirty="0">
                <a:solidFill>
                  <a:schemeClr val="bg1"/>
                </a:solidFill>
                <a:effectLst/>
                <a:latin typeface="Cambria" panose="02040503050406030204" pitchFamily="18" charset="0"/>
              </a:rPr>
              <a:t> and men of Judah, judge between me and my vineyard. </a:t>
            </a:r>
            <a:r>
              <a:rPr lang="en-US" sz="3600" b="1" baseline="30000" dirty="0">
                <a:solidFill>
                  <a:schemeClr val="bg1"/>
                </a:solidFill>
                <a:effectLst/>
                <a:latin typeface="Cambria" panose="02040503050406030204" pitchFamily="18" charset="0"/>
              </a:rPr>
              <a:t>4 </a:t>
            </a:r>
            <a:r>
              <a:rPr lang="en-US" sz="3600" dirty="0">
                <a:solidFill>
                  <a:schemeClr val="bg1"/>
                </a:solidFill>
                <a:effectLst/>
                <a:latin typeface="Cambria" panose="02040503050406030204" pitchFamily="18" charset="0"/>
              </a:rPr>
              <a:t>What more was there to do for my vineyard, that I have not done in it? When I looked for it to yield grapes, why did it yield wild grapes? ………</a:t>
            </a:r>
            <a:endParaRPr lang="en-US" sz="36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410867149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4F98157-34B6-A746-9EB1-C405F9037B5E}"/>
              </a:ext>
            </a:extLst>
          </p:cNvPr>
          <p:cNvSpPr/>
          <p:nvPr/>
        </p:nvSpPr>
        <p:spPr>
          <a:xfrm>
            <a:off x="243840" y="231648"/>
            <a:ext cx="11655552" cy="6555641"/>
          </a:xfrm>
          <a:prstGeom prst="rect">
            <a:avLst/>
          </a:prstGeom>
          <a:solidFill>
            <a:schemeClr val="tx1"/>
          </a:solidFill>
        </p:spPr>
        <p:txBody>
          <a:bodyPr wrap="square">
            <a:spAutoFit/>
          </a:bodyPr>
          <a:lstStyle/>
          <a:p>
            <a:r>
              <a:rPr lang="en-US" sz="6000" b="1" dirty="0">
                <a:solidFill>
                  <a:schemeClr val="bg1"/>
                </a:solidFill>
                <a:latin typeface="Cambria" panose="02040503050406030204" pitchFamily="18" charset="0"/>
                <a:ea typeface="Times New Roman" panose="02020603050405020304" pitchFamily="18" charset="0"/>
              </a:rPr>
              <a:t>Galatians 2:20</a:t>
            </a:r>
            <a:r>
              <a:rPr lang="en-US" sz="6000" baseline="30000" dirty="0">
                <a:solidFill>
                  <a:schemeClr val="bg1"/>
                </a:solidFill>
                <a:latin typeface="Cambria" panose="02040503050406030204" pitchFamily="18" charset="0"/>
                <a:ea typeface="Times New Roman" panose="02020603050405020304" pitchFamily="18" charset="0"/>
              </a:rPr>
              <a:t> </a:t>
            </a:r>
          </a:p>
          <a:p>
            <a:r>
              <a:rPr lang="en-US" sz="6000" dirty="0">
                <a:solidFill>
                  <a:schemeClr val="bg1"/>
                </a:solidFill>
                <a:latin typeface="Cambria" panose="02040503050406030204" pitchFamily="18" charset="0"/>
                <a:ea typeface="Times New Roman" panose="02020603050405020304" pitchFamily="18" charset="0"/>
              </a:rPr>
              <a:t>I have been crucified with Christ. </a:t>
            </a:r>
          </a:p>
          <a:p>
            <a:r>
              <a:rPr lang="en-US" sz="6000" dirty="0">
                <a:solidFill>
                  <a:schemeClr val="bg1"/>
                </a:solidFill>
                <a:latin typeface="Cambria" panose="02040503050406030204" pitchFamily="18" charset="0"/>
                <a:ea typeface="Times New Roman" panose="02020603050405020304" pitchFamily="18" charset="0"/>
              </a:rPr>
              <a:t>It is no longer I who live, but Christ who lives in me. And the life I now live in the flesh I live by faith in the Son of God, who loved me and gave himself for me.</a:t>
            </a:r>
            <a:endParaRPr lang="en-US" sz="6000" b="1" dirty="0">
              <a:solidFill>
                <a:schemeClr val="bg1"/>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2932429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7" name="Picture 1" descr="Textured blue background">
            <a:extLst>
              <a:ext uri="{FF2B5EF4-FFF2-40B4-BE49-F238E27FC236}">
                <a16:creationId xmlns:a16="http://schemas.microsoft.com/office/drawing/2014/main" id="{B099FF15-549B-4B1F-8ACD-9B61ADEA0BCC}"/>
              </a:ext>
            </a:extLst>
          </p:cNvPr>
          <p:cNvPicPr>
            <a:picLocks noChangeAspect="1"/>
          </p:cNvPicPr>
          <p:nvPr/>
        </p:nvPicPr>
        <p:blipFill rotWithShape="1">
          <a:blip r:embed="rId2"/>
          <a:srcRect t="5444" r="1" b="1"/>
          <a:stretch/>
        </p:blipFill>
        <p:spPr>
          <a:xfrm>
            <a:off x="-1" y="10"/>
            <a:ext cx="10825122" cy="6857990"/>
          </a:xfrm>
          <a:custGeom>
            <a:avLst/>
            <a:gdLst/>
            <a:ahLst/>
            <a:cxnLst/>
            <a:rect l="l" t="t" r="r" b="b"/>
            <a:pathLst>
              <a:path w="10825122" h="6858000">
                <a:moveTo>
                  <a:pt x="0" y="0"/>
                </a:moveTo>
                <a:lnTo>
                  <a:pt x="9969784" y="0"/>
                </a:lnTo>
                <a:lnTo>
                  <a:pt x="10105415" y="264816"/>
                </a:lnTo>
                <a:cubicBezTo>
                  <a:pt x="10566647" y="1222029"/>
                  <a:pt x="10825122" y="2295330"/>
                  <a:pt x="10825122" y="3429000"/>
                </a:cubicBezTo>
                <a:cubicBezTo>
                  <a:pt x="10825122" y="4562671"/>
                  <a:pt x="10566647" y="5635971"/>
                  <a:pt x="10105415" y="6593184"/>
                </a:cubicBezTo>
                <a:lnTo>
                  <a:pt x="9969784" y="6858000"/>
                </a:lnTo>
                <a:lnTo>
                  <a:pt x="0" y="6858000"/>
                </a:lnTo>
                <a:close/>
              </a:path>
            </a:pathLst>
          </a:custGeom>
        </p:spPr>
      </p:pic>
      <p:sp>
        <p:nvSpPr>
          <p:cNvPr id="5" name="Rectangle 4">
            <a:extLst>
              <a:ext uri="{FF2B5EF4-FFF2-40B4-BE49-F238E27FC236}">
                <a16:creationId xmlns:a16="http://schemas.microsoft.com/office/drawing/2014/main" id="{236A91F6-8DA6-9946-AC6A-6328314890EA}"/>
              </a:ext>
            </a:extLst>
          </p:cNvPr>
          <p:cNvSpPr/>
          <p:nvPr/>
        </p:nvSpPr>
        <p:spPr>
          <a:xfrm>
            <a:off x="0" y="890016"/>
            <a:ext cx="12191999" cy="4524315"/>
          </a:xfrm>
          <a:prstGeom prst="rect">
            <a:avLst/>
          </a:prstGeom>
        </p:spPr>
        <p:txBody>
          <a:bodyPr wrap="square">
            <a:spAutoFit/>
          </a:bodyPr>
          <a:lstStyle/>
          <a:p>
            <a:pPr algn="ctr"/>
            <a:r>
              <a:rPr lang="en-US" sz="8800" b="1" kern="1800" dirty="0">
                <a:solidFill>
                  <a:srgbClr val="FFFF00"/>
                </a:solidFill>
                <a:latin typeface="Engravers MT" panose="02090707080505020304" pitchFamily="18" charset="77"/>
                <a:ea typeface="Times New Roman" panose="02020603050405020304" pitchFamily="18" charset="0"/>
                <a:cs typeface="Broadway" panose="020F0502020204030204" pitchFamily="34" charset="0"/>
              </a:rPr>
              <a:t>The</a:t>
            </a:r>
            <a:r>
              <a:rPr lang="en-US" sz="9600" b="1" kern="1800" dirty="0">
                <a:solidFill>
                  <a:srgbClr val="FFFF00"/>
                </a:solidFill>
                <a:latin typeface="Engravers MT" panose="02090707080505020304" pitchFamily="18" charset="77"/>
                <a:ea typeface="Times New Roman" panose="02020603050405020304" pitchFamily="18" charset="0"/>
                <a:cs typeface="Broadway" panose="020F0502020204030204" pitchFamily="34" charset="0"/>
              </a:rPr>
              <a:t> </a:t>
            </a:r>
          </a:p>
          <a:p>
            <a:pPr algn="ctr"/>
            <a:r>
              <a:rPr lang="en-US" sz="9600" b="1" kern="1800" dirty="0">
                <a:solidFill>
                  <a:srgbClr val="FF0000"/>
                </a:solidFill>
                <a:latin typeface="Engravers MT" panose="02090707080505020304" pitchFamily="18" charset="77"/>
                <a:ea typeface="Times New Roman" panose="02020603050405020304" pitchFamily="18" charset="0"/>
                <a:cs typeface="Broadway" panose="020F0502020204030204" pitchFamily="34" charset="0"/>
              </a:rPr>
              <a:t>Dangerous</a:t>
            </a:r>
            <a:r>
              <a:rPr lang="en-US" sz="9600" b="1" kern="1800" dirty="0">
                <a:solidFill>
                  <a:srgbClr val="FFFF00"/>
                </a:solidFill>
                <a:latin typeface="Engravers MT" panose="02090707080505020304" pitchFamily="18" charset="77"/>
                <a:ea typeface="Times New Roman" panose="02020603050405020304" pitchFamily="18" charset="0"/>
                <a:cs typeface="Broadway" panose="020F0502020204030204" pitchFamily="34" charset="0"/>
              </a:rPr>
              <a:t> </a:t>
            </a:r>
            <a:r>
              <a:rPr lang="en-US" sz="8800" b="1" kern="1800" dirty="0">
                <a:solidFill>
                  <a:srgbClr val="FFFF00"/>
                </a:solidFill>
                <a:latin typeface="Engravers MT" panose="02090707080505020304" pitchFamily="18" charset="77"/>
                <a:ea typeface="Times New Roman" panose="02020603050405020304" pitchFamily="18" charset="0"/>
                <a:cs typeface="Broadway" panose="020F0502020204030204" pitchFamily="34" charset="0"/>
              </a:rPr>
              <a:t>Rebellion</a:t>
            </a:r>
            <a:r>
              <a:rPr lang="en-US" sz="9600" b="1" kern="1800" dirty="0">
                <a:solidFill>
                  <a:srgbClr val="FFFF00"/>
                </a:solidFill>
                <a:latin typeface="Engravers MT" panose="02090707080505020304" pitchFamily="18" charset="77"/>
                <a:ea typeface="Times New Roman" panose="02020603050405020304" pitchFamily="18" charset="0"/>
                <a:cs typeface="Broadway" panose="020F0502020204030204" pitchFamily="34" charset="0"/>
              </a:rPr>
              <a:t> </a:t>
            </a:r>
            <a:endParaRPr lang="en-US" sz="9600" dirty="0">
              <a:solidFill>
                <a:srgbClr val="FFFF00"/>
              </a:solidFill>
              <a:effectLst/>
              <a:latin typeface="Engravers MT" panose="02090707080505020304" pitchFamily="18" charset="77"/>
              <a:ea typeface="Times New Roman" panose="02020603050405020304" pitchFamily="18" charset="0"/>
              <a:cs typeface="Broadway" panose="020F0502020204030204" pitchFamily="34" charset="0"/>
            </a:endParaRPr>
          </a:p>
        </p:txBody>
      </p:sp>
    </p:spTree>
    <p:extLst>
      <p:ext uri="{BB962C8B-B14F-4D97-AF65-F5344CB8AC3E}">
        <p14:creationId xmlns:p14="http://schemas.microsoft.com/office/powerpoint/2010/main" val="2407596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15B792AB-D2F6-E742-B757-8735742A2BC2}"/>
              </a:ext>
            </a:extLst>
          </p:cNvPr>
          <p:cNvSpPr/>
          <p:nvPr/>
        </p:nvSpPr>
        <p:spPr>
          <a:xfrm>
            <a:off x="195072" y="207264"/>
            <a:ext cx="11765280" cy="5078313"/>
          </a:xfrm>
          <a:prstGeom prst="rect">
            <a:avLst/>
          </a:prstGeom>
          <a:solidFill>
            <a:schemeClr val="tx1"/>
          </a:solidFill>
        </p:spPr>
        <p:txBody>
          <a:bodyPr wrap="square">
            <a:spAutoFit/>
          </a:bodyPr>
          <a:lstStyle/>
          <a:p>
            <a:r>
              <a:rPr lang="en-US" sz="3600" b="1" baseline="30000" dirty="0">
                <a:solidFill>
                  <a:schemeClr val="bg1"/>
                </a:solidFill>
                <a:latin typeface="Cambria" panose="02040503050406030204" pitchFamily="18" charset="0"/>
                <a:ea typeface="Times New Roman" panose="02020603050405020304" pitchFamily="18" charset="0"/>
              </a:rPr>
              <a:t>……. 5 </a:t>
            </a:r>
            <a:r>
              <a:rPr lang="en-US" sz="3600" dirty="0">
                <a:solidFill>
                  <a:schemeClr val="bg1"/>
                </a:solidFill>
                <a:latin typeface="Cambria" panose="02040503050406030204" pitchFamily="18" charset="0"/>
                <a:ea typeface="Times New Roman" panose="02020603050405020304" pitchFamily="18" charset="0"/>
              </a:rPr>
              <a:t>And now I will tell you what I will do to my vineyard. I will remove its hedge, and it shall be devoured; I will break down its wall, and it shall be trampled down. </a:t>
            </a:r>
            <a:r>
              <a:rPr lang="en-US" sz="3600" b="1" baseline="30000" dirty="0">
                <a:solidFill>
                  <a:schemeClr val="bg1"/>
                </a:solidFill>
                <a:latin typeface="Cambria" panose="02040503050406030204" pitchFamily="18" charset="0"/>
                <a:ea typeface="Times New Roman" panose="02020603050405020304" pitchFamily="18" charset="0"/>
              </a:rPr>
              <a:t>6 </a:t>
            </a:r>
            <a:r>
              <a:rPr lang="en-US" sz="3600" dirty="0">
                <a:solidFill>
                  <a:schemeClr val="bg1"/>
                </a:solidFill>
                <a:latin typeface="Cambria" panose="02040503050406030204" pitchFamily="18" charset="0"/>
                <a:ea typeface="Times New Roman" panose="02020603050405020304" pitchFamily="18" charset="0"/>
              </a:rPr>
              <a:t>I will make it a waste; it shall not be pruned or hoed, and briers and thorns shall grow up; I will also command the clouds that they rain no rain upon it. </a:t>
            </a:r>
            <a:r>
              <a:rPr lang="en-US" sz="3600" b="1" baseline="30000" dirty="0">
                <a:solidFill>
                  <a:schemeClr val="bg1"/>
                </a:solidFill>
                <a:latin typeface="Cambria" panose="02040503050406030204" pitchFamily="18" charset="0"/>
                <a:ea typeface="Times New Roman" panose="02020603050405020304" pitchFamily="18" charset="0"/>
              </a:rPr>
              <a:t>7 </a:t>
            </a:r>
            <a:r>
              <a:rPr lang="en-US" sz="3600" dirty="0">
                <a:solidFill>
                  <a:schemeClr val="bg1"/>
                </a:solidFill>
                <a:latin typeface="Cambria" panose="02040503050406030204" pitchFamily="18" charset="0"/>
                <a:ea typeface="Times New Roman" panose="02020603050405020304" pitchFamily="18" charset="0"/>
              </a:rPr>
              <a:t>For the vineyard of the Lord of hosts is the house of Israel, and the men of Judah are his pleasant planting; and he looked for justice, but behold, bloodshed; for righteousness, but behold, an outcry! </a:t>
            </a:r>
          </a:p>
        </p:txBody>
      </p:sp>
    </p:spTree>
    <p:extLst>
      <p:ext uri="{BB962C8B-B14F-4D97-AF65-F5344CB8AC3E}">
        <p14:creationId xmlns:p14="http://schemas.microsoft.com/office/powerpoint/2010/main" val="357381915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6F519346-74D1-0E4C-83DB-86DA5699FC76}"/>
              </a:ext>
            </a:extLst>
          </p:cNvPr>
          <p:cNvSpPr/>
          <p:nvPr/>
        </p:nvSpPr>
        <p:spPr>
          <a:xfrm>
            <a:off x="0" y="0"/>
            <a:ext cx="12082272" cy="6186309"/>
          </a:xfrm>
          <a:prstGeom prst="rect">
            <a:avLst/>
          </a:prstGeom>
          <a:solidFill>
            <a:schemeClr val="tx1"/>
          </a:solidFill>
        </p:spPr>
        <p:txBody>
          <a:bodyPr wrap="square">
            <a:spAutoFit/>
          </a:bodyPr>
          <a:lstStyle/>
          <a:p>
            <a:r>
              <a:rPr lang="en-US" sz="4400" b="1" kern="1800" dirty="0">
                <a:solidFill>
                  <a:schemeClr val="bg1"/>
                </a:solidFill>
                <a:latin typeface="Cambria" panose="02040503050406030204" pitchFamily="18" charset="0"/>
                <a:ea typeface="Times New Roman" panose="02020603050405020304" pitchFamily="18" charset="0"/>
              </a:rPr>
              <a:t>Mark 12:1-12</a:t>
            </a:r>
            <a:r>
              <a:rPr lang="en-US" sz="4400" b="1" dirty="0">
                <a:solidFill>
                  <a:schemeClr val="bg1"/>
                </a:solidFill>
                <a:latin typeface="Cambria" panose="02040503050406030204" pitchFamily="18" charset="0"/>
                <a:ea typeface="Times New Roman" panose="02020603050405020304" pitchFamily="18" charset="0"/>
              </a:rPr>
              <a:t> </a:t>
            </a:r>
          </a:p>
          <a:p>
            <a:r>
              <a:rPr lang="en-US" sz="4400" dirty="0">
                <a:solidFill>
                  <a:schemeClr val="bg1"/>
                </a:solidFill>
                <a:latin typeface="Cambria" panose="02040503050406030204" pitchFamily="18" charset="0"/>
                <a:ea typeface="Times New Roman" panose="02020603050405020304" pitchFamily="18" charset="0"/>
              </a:rPr>
              <a:t>And he began to speak to them in parables. “A man planted a vineyard and put a fence around it and dug a pit for the winepress and built a tower and leased it to tenants and went into another country. </a:t>
            </a:r>
            <a:r>
              <a:rPr lang="en-US" sz="4400" b="1" baseline="30000" dirty="0">
                <a:solidFill>
                  <a:schemeClr val="bg1"/>
                </a:solidFill>
                <a:latin typeface="Cambria" panose="02040503050406030204" pitchFamily="18" charset="0"/>
                <a:ea typeface="Times New Roman" panose="02020603050405020304" pitchFamily="18" charset="0"/>
              </a:rPr>
              <a:t>2 </a:t>
            </a:r>
            <a:r>
              <a:rPr lang="en-US" sz="4400" dirty="0">
                <a:solidFill>
                  <a:schemeClr val="bg1"/>
                </a:solidFill>
                <a:latin typeface="Cambria" panose="02040503050406030204" pitchFamily="18" charset="0"/>
                <a:ea typeface="Times New Roman" panose="02020603050405020304" pitchFamily="18" charset="0"/>
              </a:rPr>
              <a:t>When the season came, he sent a servant to the tenants to get from them some of the fruit of the vineyard. </a:t>
            </a:r>
            <a:r>
              <a:rPr lang="en-US" sz="4400" b="1" baseline="30000" dirty="0">
                <a:solidFill>
                  <a:schemeClr val="bg1"/>
                </a:solidFill>
                <a:latin typeface="Cambria" panose="02040503050406030204" pitchFamily="18" charset="0"/>
                <a:ea typeface="Times New Roman" panose="02020603050405020304" pitchFamily="18" charset="0"/>
              </a:rPr>
              <a:t>3 </a:t>
            </a:r>
            <a:r>
              <a:rPr lang="en-US" sz="4400" dirty="0">
                <a:solidFill>
                  <a:schemeClr val="bg1"/>
                </a:solidFill>
                <a:latin typeface="Cambria" panose="02040503050406030204" pitchFamily="18" charset="0"/>
                <a:ea typeface="Times New Roman" panose="02020603050405020304" pitchFamily="18" charset="0"/>
              </a:rPr>
              <a:t>And they took him and beat him and sent him away empty-handed.</a:t>
            </a:r>
            <a:r>
              <a:rPr lang="en-US" sz="4400" dirty="0">
                <a:solidFill>
                  <a:srgbClr val="000000"/>
                </a:solidFill>
                <a:latin typeface="Cambria" panose="02040503050406030204" pitchFamily="18" charset="0"/>
                <a:ea typeface="Times New Roman" panose="02020603050405020304" pitchFamily="18" charset="0"/>
              </a:rPr>
              <a:t> </a:t>
            </a:r>
            <a:r>
              <a:rPr lang="en-US" sz="4400" dirty="0">
                <a:effectLst/>
                <a:latin typeface="Cambria" panose="02040503050406030204" pitchFamily="18" charset="0"/>
              </a:rPr>
              <a:t> </a:t>
            </a:r>
            <a:endParaRPr lang="en-US" sz="4400" dirty="0">
              <a:latin typeface="Cambria" panose="02040503050406030204" pitchFamily="18" charset="0"/>
            </a:endParaRPr>
          </a:p>
        </p:txBody>
      </p:sp>
    </p:spTree>
    <p:extLst>
      <p:ext uri="{BB962C8B-B14F-4D97-AF65-F5344CB8AC3E}">
        <p14:creationId xmlns:p14="http://schemas.microsoft.com/office/powerpoint/2010/main" val="3706844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8FA17AB-B0AA-4345-9903-25848F4186C0}"/>
              </a:ext>
            </a:extLst>
          </p:cNvPr>
          <p:cNvSpPr/>
          <p:nvPr/>
        </p:nvSpPr>
        <p:spPr>
          <a:xfrm>
            <a:off x="237744" y="0"/>
            <a:ext cx="11716512" cy="6863417"/>
          </a:xfrm>
          <a:prstGeom prst="rect">
            <a:avLst/>
          </a:prstGeom>
          <a:solidFill>
            <a:schemeClr val="tx1"/>
          </a:solidFill>
        </p:spPr>
        <p:txBody>
          <a:bodyPr wrap="square">
            <a:spAutoFit/>
          </a:bodyPr>
          <a:lstStyle/>
          <a:p>
            <a:r>
              <a:rPr lang="en-US" sz="4400" b="1" baseline="30000" dirty="0">
                <a:solidFill>
                  <a:schemeClr val="bg1"/>
                </a:solidFill>
                <a:latin typeface="Cambria" panose="02040503050406030204" pitchFamily="18" charset="0"/>
                <a:ea typeface="Times New Roman" panose="02020603050405020304" pitchFamily="18" charset="0"/>
              </a:rPr>
              <a:t>…… 4 </a:t>
            </a:r>
            <a:r>
              <a:rPr lang="en-US" sz="4400" dirty="0">
                <a:solidFill>
                  <a:schemeClr val="bg1"/>
                </a:solidFill>
                <a:latin typeface="Cambria" panose="02040503050406030204" pitchFamily="18" charset="0"/>
                <a:ea typeface="Times New Roman" panose="02020603050405020304" pitchFamily="18" charset="0"/>
              </a:rPr>
              <a:t>Again he sent to them another servant, and they struck him on the head and treated him shamefully. </a:t>
            </a:r>
            <a:r>
              <a:rPr lang="en-US" sz="4400" b="1" baseline="30000" dirty="0">
                <a:solidFill>
                  <a:schemeClr val="bg1"/>
                </a:solidFill>
                <a:latin typeface="Cambria" panose="02040503050406030204" pitchFamily="18" charset="0"/>
                <a:ea typeface="Times New Roman" panose="02020603050405020304" pitchFamily="18" charset="0"/>
              </a:rPr>
              <a:t>5 </a:t>
            </a:r>
            <a:r>
              <a:rPr lang="en-US" sz="4400" dirty="0">
                <a:solidFill>
                  <a:schemeClr val="bg1"/>
                </a:solidFill>
                <a:latin typeface="Cambria" panose="02040503050406030204" pitchFamily="18" charset="0"/>
                <a:ea typeface="Times New Roman" panose="02020603050405020304" pitchFamily="18" charset="0"/>
              </a:rPr>
              <a:t>And he sent another, and him they killed. And so with many others: some they beat, and some they killed.</a:t>
            </a:r>
            <a:r>
              <a:rPr lang="en-US" sz="4400" b="1" baseline="30000" dirty="0">
                <a:solidFill>
                  <a:schemeClr val="bg1"/>
                </a:solidFill>
                <a:latin typeface="Cambria" panose="02040503050406030204" pitchFamily="18" charset="0"/>
                <a:ea typeface="Times New Roman" panose="02020603050405020304" pitchFamily="18" charset="0"/>
              </a:rPr>
              <a:t>6 </a:t>
            </a:r>
            <a:r>
              <a:rPr lang="en-US" sz="4400" dirty="0">
                <a:solidFill>
                  <a:schemeClr val="bg1"/>
                </a:solidFill>
                <a:latin typeface="Cambria" panose="02040503050406030204" pitchFamily="18" charset="0"/>
                <a:ea typeface="Times New Roman" panose="02020603050405020304" pitchFamily="18" charset="0"/>
              </a:rPr>
              <a:t>He had still one other, a beloved son. Finally he sent him to them, saying, ‘They will respect my son.’ </a:t>
            </a:r>
            <a:r>
              <a:rPr lang="en-US" sz="4400" b="1" baseline="30000" dirty="0">
                <a:solidFill>
                  <a:schemeClr val="bg1"/>
                </a:solidFill>
                <a:latin typeface="Cambria" panose="02040503050406030204" pitchFamily="18" charset="0"/>
                <a:ea typeface="Times New Roman" panose="02020603050405020304" pitchFamily="18" charset="0"/>
              </a:rPr>
              <a:t>7 </a:t>
            </a:r>
            <a:r>
              <a:rPr lang="en-US" sz="4400" dirty="0">
                <a:solidFill>
                  <a:schemeClr val="bg1"/>
                </a:solidFill>
                <a:latin typeface="Cambria" panose="02040503050406030204" pitchFamily="18" charset="0"/>
                <a:ea typeface="Times New Roman" panose="02020603050405020304" pitchFamily="18" charset="0"/>
              </a:rPr>
              <a:t>But those tenants said to one another, ‘This is the heir. Come, let us kill him, and the inheritance will be ours.’ </a:t>
            </a:r>
            <a:r>
              <a:rPr lang="en-US" sz="4400" dirty="0">
                <a:solidFill>
                  <a:schemeClr val="bg1"/>
                </a:solidFill>
                <a:effectLst/>
                <a:latin typeface="Cambria" panose="02040503050406030204" pitchFamily="18" charset="0"/>
              </a:rPr>
              <a:t> </a:t>
            </a:r>
            <a:endParaRPr lang="en-US" sz="44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26087001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DB42F99A-8863-6248-ACEF-FB78D95557C5}"/>
              </a:ext>
            </a:extLst>
          </p:cNvPr>
          <p:cNvSpPr/>
          <p:nvPr/>
        </p:nvSpPr>
        <p:spPr>
          <a:xfrm>
            <a:off x="97536" y="305068"/>
            <a:ext cx="11996928" cy="6247864"/>
          </a:xfrm>
          <a:prstGeom prst="rect">
            <a:avLst/>
          </a:prstGeom>
          <a:solidFill>
            <a:schemeClr val="tx1"/>
          </a:solidFill>
        </p:spPr>
        <p:txBody>
          <a:bodyPr wrap="square">
            <a:spAutoFit/>
          </a:bodyPr>
          <a:lstStyle/>
          <a:p>
            <a:r>
              <a:rPr lang="en-US" sz="4000" b="1" baseline="30000" dirty="0">
                <a:solidFill>
                  <a:schemeClr val="bg1"/>
                </a:solidFill>
                <a:latin typeface="Cambria" panose="02040503050406030204" pitchFamily="18" charset="0"/>
                <a:ea typeface="Times New Roman" panose="02020603050405020304" pitchFamily="18" charset="0"/>
              </a:rPr>
              <a:t>…… 8 </a:t>
            </a:r>
            <a:r>
              <a:rPr lang="en-US" sz="4000" dirty="0">
                <a:solidFill>
                  <a:schemeClr val="bg1"/>
                </a:solidFill>
                <a:latin typeface="Cambria" panose="02040503050406030204" pitchFamily="18" charset="0"/>
                <a:ea typeface="Times New Roman" panose="02020603050405020304" pitchFamily="18" charset="0"/>
              </a:rPr>
              <a:t>And they took him and killed him and threw him out of the vineyard.</a:t>
            </a:r>
            <a:r>
              <a:rPr lang="en-US" sz="4000" b="1" baseline="30000" dirty="0">
                <a:solidFill>
                  <a:schemeClr val="bg1"/>
                </a:solidFill>
                <a:latin typeface="Cambria" panose="02040503050406030204" pitchFamily="18" charset="0"/>
                <a:ea typeface="Times New Roman" panose="02020603050405020304" pitchFamily="18" charset="0"/>
              </a:rPr>
              <a:t>9 </a:t>
            </a:r>
            <a:r>
              <a:rPr lang="en-US" sz="4000" dirty="0">
                <a:solidFill>
                  <a:schemeClr val="bg1"/>
                </a:solidFill>
                <a:latin typeface="Cambria" panose="02040503050406030204" pitchFamily="18" charset="0"/>
                <a:ea typeface="Times New Roman" panose="02020603050405020304" pitchFamily="18" charset="0"/>
              </a:rPr>
              <a:t>What will the owner of the vineyard do? He will come and destroy the tenants and give the vineyard to others. </a:t>
            </a:r>
            <a:r>
              <a:rPr lang="en-US" sz="4000" b="1" baseline="30000" dirty="0">
                <a:solidFill>
                  <a:schemeClr val="bg1"/>
                </a:solidFill>
                <a:latin typeface="Cambria" panose="02040503050406030204" pitchFamily="18" charset="0"/>
                <a:ea typeface="Times New Roman" panose="02020603050405020304" pitchFamily="18" charset="0"/>
              </a:rPr>
              <a:t>10 </a:t>
            </a:r>
            <a:r>
              <a:rPr lang="en-US" sz="4000" dirty="0">
                <a:solidFill>
                  <a:schemeClr val="bg1"/>
                </a:solidFill>
                <a:latin typeface="Cambria" panose="02040503050406030204" pitchFamily="18" charset="0"/>
                <a:ea typeface="Times New Roman" panose="02020603050405020304" pitchFamily="18" charset="0"/>
              </a:rPr>
              <a:t>Have you not read this </a:t>
            </a:r>
            <a:r>
              <a:rPr lang="en-US" sz="4000" dirty="0" err="1">
                <a:solidFill>
                  <a:schemeClr val="bg1"/>
                </a:solidFill>
                <a:latin typeface="Cambria" panose="02040503050406030204" pitchFamily="18" charset="0"/>
                <a:ea typeface="Times New Roman" panose="02020603050405020304" pitchFamily="18" charset="0"/>
              </a:rPr>
              <a:t>Scripture:‘The</a:t>
            </a:r>
            <a:r>
              <a:rPr lang="en-US" sz="4000" dirty="0">
                <a:solidFill>
                  <a:schemeClr val="bg1"/>
                </a:solidFill>
                <a:latin typeface="Cambria" panose="02040503050406030204" pitchFamily="18" charset="0"/>
                <a:ea typeface="Times New Roman" panose="02020603050405020304" pitchFamily="18" charset="0"/>
              </a:rPr>
              <a:t> stone that the builders rejected has become the cornerstone; </a:t>
            </a:r>
            <a:r>
              <a:rPr lang="en-US" sz="4000" b="1" baseline="30000" dirty="0">
                <a:solidFill>
                  <a:schemeClr val="bg1"/>
                </a:solidFill>
                <a:latin typeface="Cambria" panose="02040503050406030204" pitchFamily="18" charset="0"/>
                <a:ea typeface="Times New Roman" panose="02020603050405020304" pitchFamily="18" charset="0"/>
              </a:rPr>
              <a:t>11 </a:t>
            </a:r>
            <a:r>
              <a:rPr lang="en-US" sz="4000" dirty="0">
                <a:solidFill>
                  <a:schemeClr val="bg1"/>
                </a:solidFill>
                <a:latin typeface="Cambria" panose="02040503050406030204" pitchFamily="18" charset="0"/>
                <a:ea typeface="Times New Roman" panose="02020603050405020304" pitchFamily="18" charset="0"/>
              </a:rPr>
              <a:t>this was the Lord's doing, and it is marvelous in our eyes’?” </a:t>
            </a:r>
            <a:r>
              <a:rPr lang="en-US" sz="4000" b="1" baseline="30000" dirty="0">
                <a:solidFill>
                  <a:schemeClr val="bg1"/>
                </a:solidFill>
                <a:latin typeface="Cambria" panose="02040503050406030204" pitchFamily="18" charset="0"/>
                <a:ea typeface="Times New Roman" panose="02020603050405020304" pitchFamily="18" charset="0"/>
              </a:rPr>
              <a:t>12 </a:t>
            </a:r>
            <a:r>
              <a:rPr lang="en-US" sz="4000" dirty="0">
                <a:solidFill>
                  <a:schemeClr val="bg1"/>
                </a:solidFill>
                <a:latin typeface="Cambria" panose="02040503050406030204" pitchFamily="18" charset="0"/>
                <a:ea typeface="Times New Roman" panose="02020603050405020304" pitchFamily="18" charset="0"/>
              </a:rPr>
              <a:t>And they were seeking to arrest him but feared the people, for they perceived that he had told the parable against them. So they left him and went away.</a:t>
            </a:r>
            <a:endParaRPr lang="en-US" sz="4000" dirty="0">
              <a:solidFill>
                <a:schemeClr val="bg1"/>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14406650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82CED407-5ECC-EA4B-ADC6-56CB9B736621}"/>
              </a:ext>
            </a:extLst>
          </p:cNvPr>
          <p:cNvSpPr/>
          <p:nvPr/>
        </p:nvSpPr>
        <p:spPr>
          <a:xfrm>
            <a:off x="377952" y="402336"/>
            <a:ext cx="11387328" cy="5909310"/>
          </a:xfrm>
          <a:prstGeom prst="rect">
            <a:avLst/>
          </a:prstGeom>
          <a:solidFill>
            <a:schemeClr val="tx1"/>
          </a:solidFill>
        </p:spPr>
        <p:txBody>
          <a:bodyPr wrap="square">
            <a:spAutoFit/>
          </a:bodyPr>
          <a:lstStyle/>
          <a:p>
            <a:pPr algn="ctr"/>
            <a:r>
              <a:rPr lang="en-US" sz="5400" b="1" dirty="0">
                <a:solidFill>
                  <a:schemeClr val="bg1"/>
                </a:solidFill>
                <a:latin typeface="Cambria" panose="02040503050406030204" pitchFamily="18" charset="0"/>
                <a:ea typeface="Times New Roman" panose="02020603050405020304" pitchFamily="18" charset="0"/>
              </a:rPr>
              <a:t>1 Timothy 4:1-3</a:t>
            </a:r>
            <a:r>
              <a:rPr lang="en-US" sz="5400" dirty="0">
                <a:solidFill>
                  <a:schemeClr val="bg1"/>
                </a:solidFill>
                <a:latin typeface="Cambria" panose="02040503050406030204" pitchFamily="18" charset="0"/>
                <a:ea typeface="Times New Roman" panose="02020603050405020304" pitchFamily="18" charset="0"/>
              </a:rPr>
              <a:t> Now the Spirit expressly says that in later times some will depart from the faith by devoting themselves to deceitful spirits and teachings of demons, </a:t>
            </a:r>
          </a:p>
          <a:p>
            <a:pPr algn="ctr"/>
            <a:r>
              <a:rPr lang="en-US" sz="5400" baseline="30000" dirty="0">
                <a:solidFill>
                  <a:schemeClr val="bg1"/>
                </a:solidFill>
                <a:latin typeface="Cambria" panose="02040503050406030204" pitchFamily="18" charset="0"/>
                <a:ea typeface="Times New Roman" panose="02020603050405020304" pitchFamily="18" charset="0"/>
              </a:rPr>
              <a:t>2</a:t>
            </a:r>
            <a:r>
              <a:rPr lang="en-US" sz="5400" dirty="0">
                <a:solidFill>
                  <a:schemeClr val="bg1"/>
                </a:solidFill>
                <a:latin typeface="Cambria" panose="02040503050406030204" pitchFamily="18" charset="0"/>
                <a:ea typeface="Times New Roman" panose="02020603050405020304" pitchFamily="18" charset="0"/>
              </a:rPr>
              <a:t> through the insincerity of liars whose consciences are seared.</a:t>
            </a:r>
            <a:r>
              <a:rPr lang="en-US" sz="5400" b="1" dirty="0">
                <a:solidFill>
                  <a:schemeClr val="bg1"/>
                </a:solidFill>
                <a:effectLst/>
                <a:latin typeface="Cambria" panose="02040503050406030204" pitchFamily="18" charset="0"/>
                <a:ea typeface="Times New Roman" panose="02020603050405020304" pitchFamily="18" charset="0"/>
              </a:rPr>
              <a:t> </a:t>
            </a:r>
            <a:r>
              <a:rPr lang="en-US" sz="5400" b="1" dirty="0">
                <a:solidFill>
                  <a:schemeClr val="bg1"/>
                </a:solidFill>
                <a:latin typeface="Cambria" panose="02040503050406030204" pitchFamily="18" charset="0"/>
                <a:ea typeface="Times New Roman" panose="02020603050405020304" pitchFamily="18" charset="0"/>
              </a:rPr>
              <a:t> </a:t>
            </a:r>
            <a:endParaRPr lang="en-US" sz="5400" b="1" dirty="0">
              <a:solidFill>
                <a:schemeClr val="bg1"/>
              </a:solidFill>
              <a:effectLst/>
              <a:latin typeface="Cambria" panose="02040503050406030204" pitchFamily="18" charset="0"/>
              <a:ea typeface="Times New Roman" panose="02020603050405020304" pitchFamily="18" charset="0"/>
            </a:endParaRPr>
          </a:p>
        </p:txBody>
      </p:sp>
    </p:spTree>
    <p:extLst>
      <p:ext uri="{BB962C8B-B14F-4D97-AF65-F5344CB8AC3E}">
        <p14:creationId xmlns:p14="http://schemas.microsoft.com/office/powerpoint/2010/main" val="38616925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CA10F400-EB7B-7A48-B4C8-DE820CCBC52E}"/>
              </a:ext>
            </a:extLst>
          </p:cNvPr>
          <p:cNvSpPr/>
          <p:nvPr/>
        </p:nvSpPr>
        <p:spPr>
          <a:xfrm>
            <a:off x="316992" y="414528"/>
            <a:ext cx="11558016" cy="6001643"/>
          </a:xfrm>
          <a:prstGeom prst="rect">
            <a:avLst/>
          </a:prstGeom>
          <a:solidFill>
            <a:schemeClr val="tx1"/>
          </a:solidFill>
        </p:spPr>
        <p:txBody>
          <a:bodyPr wrap="square">
            <a:spAutoFit/>
          </a:bodyPr>
          <a:lstStyle/>
          <a:p>
            <a:r>
              <a:rPr lang="en-US" sz="4800" dirty="0">
                <a:solidFill>
                  <a:schemeClr val="bg1"/>
                </a:solidFill>
                <a:latin typeface="Cambria" panose="02040503050406030204" pitchFamily="18" charset="0"/>
                <a:ea typeface="Times New Roman" panose="02020603050405020304" pitchFamily="18" charset="0"/>
              </a:rPr>
              <a:t>2 Thessalonians 2:1-4 </a:t>
            </a:r>
          </a:p>
          <a:p>
            <a:r>
              <a:rPr lang="en-US" sz="4800" dirty="0">
                <a:solidFill>
                  <a:schemeClr val="bg1"/>
                </a:solidFill>
                <a:effectLst/>
                <a:latin typeface="Cambria" panose="02040503050406030204" pitchFamily="18" charset="0"/>
              </a:rPr>
              <a:t>Now concerning the coming of our Lord Jesus Christ and our being gathered together to him, we ask you, brothers, </a:t>
            </a:r>
            <a:r>
              <a:rPr lang="en-US" sz="4800" baseline="30000" dirty="0">
                <a:solidFill>
                  <a:schemeClr val="bg1"/>
                </a:solidFill>
                <a:effectLst/>
                <a:latin typeface="Cambria" panose="02040503050406030204" pitchFamily="18" charset="0"/>
              </a:rPr>
              <a:t>2</a:t>
            </a:r>
            <a:r>
              <a:rPr lang="en-US" sz="4800" dirty="0">
                <a:solidFill>
                  <a:schemeClr val="bg1"/>
                </a:solidFill>
                <a:effectLst/>
                <a:latin typeface="Cambria" panose="02040503050406030204" pitchFamily="18" charset="0"/>
              </a:rPr>
              <a:t> not to be quickly shaken in mind or alarmed, either by a spirit or a spoken word, or a letter seeming to be from us, to the effect that the day of the Lord has come.  …….</a:t>
            </a:r>
            <a:endParaRPr lang="en-US" sz="4800" dirty="0">
              <a:solidFill>
                <a:schemeClr val="bg1"/>
              </a:solidFill>
              <a:latin typeface="Cambria" panose="02040503050406030204" pitchFamily="18" charset="0"/>
            </a:endParaRPr>
          </a:p>
        </p:txBody>
      </p:sp>
    </p:spTree>
    <p:extLst>
      <p:ext uri="{BB962C8B-B14F-4D97-AF65-F5344CB8AC3E}">
        <p14:creationId xmlns:p14="http://schemas.microsoft.com/office/powerpoint/2010/main" val="14654400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6B9BE861-8A47-DD43-AD8D-BAF40AB66907}"/>
              </a:ext>
            </a:extLst>
          </p:cNvPr>
          <p:cNvSpPr/>
          <p:nvPr/>
        </p:nvSpPr>
        <p:spPr>
          <a:xfrm>
            <a:off x="274320" y="117693"/>
            <a:ext cx="11643360" cy="6740307"/>
          </a:xfrm>
          <a:prstGeom prst="rect">
            <a:avLst/>
          </a:prstGeom>
          <a:solidFill>
            <a:schemeClr val="tx1"/>
          </a:solidFill>
        </p:spPr>
        <p:txBody>
          <a:bodyPr wrap="square">
            <a:spAutoFit/>
          </a:bodyPr>
          <a:lstStyle/>
          <a:p>
            <a:r>
              <a:rPr lang="en-US" sz="4400" baseline="30000" dirty="0">
                <a:solidFill>
                  <a:schemeClr val="bg1"/>
                </a:solidFill>
                <a:latin typeface="Arial" panose="020B0604020202020204" pitchFamily="34" charset="0"/>
                <a:ea typeface="Times New Roman" panose="02020603050405020304" pitchFamily="18" charset="0"/>
              </a:rPr>
              <a:t>…….  </a:t>
            </a:r>
            <a:r>
              <a:rPr lang="en-US" sz="4800" baseline="30000" dirty="0">
                <a:solidFill>
                  <a:schemeClr val="bg1"/>
                </a:solidFill>
                <a:latin typeface="Arial" panose="020B0604020202020204" pitchFamily="34" charset="0"/>
                <a:ea typeface="Times New Roman" panose="02020603050405020304" pitchFamily="18" charset="0"/>
              </a:rPr>
              <a:t>3 </a:t>
            </a:r>
            <a:r>
              <a:rPr lang="en-US" sz="4800" dirty="0">
                <a:solidFill>
                  <a:schemeClr val="bg1"/>
                </a:solidFill>
                <a:latin typeface="Arial" panose="020B0604020202020204" pitchFamily="34" charset="0"/>
                <a:ea typeface="Times New Roman" panose="02020603050405020304" pitchFamily="18" charset="0"/>
              </a:rPr>
              <a:t>Let no one deceive you in any way. For that day will not come, unless the rebellion comes first, and the man of lawlessness is revealed, the son of destruction, </a:t>
            </a:r>
            <a:r>
              <a:rPr lang="en-US" sz="4800" baseline="30000" dirty="0">
                <a:solidFill>
                  <a:schemeClr val="bg1"/>
                </a:solidFill>
                <a:latin typeface="Arial" panose="020B0604020202020204" pitchFamily="34" charset="0"/>
                <a:ea typeface="Times New Roman" panose="02020603050405020304" pitchFamily="18" charset="0"/>
              </a:rPr>
              <a:t>4</a:t>
            </a:r>
            <a:r>
              <a:rPr lang="en-US" sz="4800" dirty="0">
                <a:solidFill>
                  <a:schemeClr val="bg1"/>
                </a:solidFill>
                <a:latin typeface="Arial" panose="020B0604020202020204" pitchFamily="34" charset="0"/>
                <a:ea typeface="Times New Roman" panose="02020603050405020304" pitchFamily="18" charset="0"/>
              </a:rPr>
              <a:t> who opposes and exalts himself against every so-called god or object of worship, so that he takes his seat in the temple of God,  proclaiming himself to be God.</a:t>
            </a:r>
            <a:r>
              <a:rPr lang="en-US" sz="4800" b="1" dirty="0">
                <a:solidFill>
                  <a:schemeClr val="bg1"/>
                </a:solidFill>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881213785"/>
      </p:ext>
    </p:extLst>
  </p:cSld>
  <p:clrMapOvr>
    <a:masterClrMapping/>
  </p:clrMapOvr>
</p:sld>
</file>

<file path=ppt/theme/theme1.xml><?xml version="1.0" encoding="utf-8"?>
<a:theme xmlns:a="http://schemas.openxmlformats.org/drawingml/2006/main" name="HeadlinesVTI">
  <a:themeElements>
    <a:clrScheme name="AnalogousFromDarkSeedLeftStep">
      <a:dk1>
        <a:srgbClr val="000000"/>
      </a:dk1>
      <a:lt1>
        <a:srgbClr val="FFFFFF"/>
      </a:lt1>
      <a:dk2>
        <a:srgbClr val="1B2431"/>
      </a:dk2>
      <a:lt2>
        <a:srgbClr val="F0F3F1"/>
      </a:lt2>
      <a:accent1>
        <a:srgbClr val="E729B6"/>
      </a:accent1>
      <a:accent2>
        <a:srgbClr val="B717D5"/>
      </a:accent2>
      <a:accent3>
        <a:srgbClr val="7929E7"/>
      </a:accent3>
      <a:accent4>
        <a:srgbClr val="3736DA"/>
      </a:accent4>
      <a:accent5>
        <a:srgbClr val="2977E7"/>
      </a:accent5>
      <a:accent6>
        <a:srgbClr val="17B4D5"/>
      </a:accent6>
      <a:hlink>
        <a:srgbClr val="3F5EBF"/>
      </a:hlink>
      <a:folHlink>
        <a:srgbClr val="7F7F7F"/>
      </a:folHlink>
    </a:clrScheme>
    <a:fontScheme name="Custom 211">
      <a:majorFont>
        <a:latin typeface="Sitka Banner"/>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8000"/>
            <a:satMod val="170000"/>
          </a:schemeClr>
        </a:solidFill>
        <a:gradFill rotWithShape="1">
          <a:gsLst>
            <a:gs pos="0">
              <a:schemeClr val="phClr">
                <a:tint val="93000"/>
                <a:satMod val="16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adlinesVTI" id="{66EB4A02-0C0F-47F1-9F48-4E6882B9F967}" vid="{F3552358-4452-4FDA-9568-4F5DA32F7A60}"/>
    </a:ext>
  </a:extLst>
</a:theme>
</file>

<file path=docProps/app.xml><?xml version="1.0" encoding="utf-8"?>
<Properties xmlns="http://schemas.openxmlformats.org/officeDocument/2006/extended-properties" xmlns:vt="http://schemas.openxmlformats.org/officeDocument/2006/docPropsVTypes">
  <TotalTime>82</TotalTime>
  <Words>1225</Words>
  <Application>Microsoft Macintosh PowerPoint</Application>
  <PresentationFormat>Widescreen</PresentationFormat>
  <Paragraphs>47</Paragraphs>
  <Slides>21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21</vt:i4>
      </vt:variant>
    </vt:vector>
  </HeadingPairs>
  <TitlesOfParts>
    <vt:vector size="28" baseType="lpstr">
      <vt:lpstr>Arial</vt:lpstr>
      <vt:lpstr>Avenir Next LT Pro</vt:lpstr>
      <vt:lpstr>Cambria</vt:lpstr>
      <vt:lpstr>Engravers MT</vt:lpstr>
      <vt:lpstr>Sitka Banner</vt:lpstr>
      <vt:lpstr>Times New Roman</vt:lpstr>
      <vt:lpstr>HeadlinesVTI</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Olla, Rachel R</dc:creator>
  <cp:lastModifiedBy>Olla, Rachel R</cp:lastModifiedBy>
  <cp:revision>1</cp:revision>
  <dcterms:created xsi:type="dcterms:W3CDTF">2021-08-28T20:17:20Z</dcterms:created>
  <dcterms:modified xsi:type="dcterms:W3CDTF">2021-08-28T21:39:33Z</dcterms:modified>
</cp:coreProperties>
</file>