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27"/>
    <p:restoredTop sz="96654"/>
  </p:normalViewPr>
  <p:slideViewPr>
    <p:cSldViewPr snapToGrid="0" snapToObjects="1">
      <p:cViewPr>
        <p:scale>
          <a:sx n="110" d="100"/>
          <a:sy n="110" d="100"/>
        </p:scale>
        <p:origin x="176" y="9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21A1-110F-D345-A65E-EA8E33D52A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4CBE2E-0B35-C542-95E7-CAE25D5A71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B8F3FD-70A1-B44D-BCCA-C4B5F4ECF92C}"/>
              </a:ext>
            </a:extLst>
          </p:cNvPr>
          <p:cNvSpPr>
            <a:spLocks noGrp="1"/>
          </p:cNvSpPr>
          <p:nvPr>
            <p:ph type="dt" sz="half" idx="10"/>
          </p:nvPr>
        </p:nvSpPr>
        <p:spPr/>
        <p:txBody>
          <a:bodyPr/>
          <a:lstStyle/>
          <a:p>
            <a:fld id="{EC53F83E-0A86-4C4D-94F1-BD939819DB7C}" type="datetimeFigureOut">
              <a:rPr lang="en-US" smtClean="0"/>
              <a:t>8/20/21</a:t>
            </a:fld>
            <a:endParaRPr lang="en-US" dirty="0"/>
          </a:p>
        </p:txBody>
      </p:sp>
      <p:sp>
        <p:nvSpPr>
          <p:cNvPr id="5" name="Footer Placeholder 4">
            <a:extLst>
              <a:ext uri="{FF2B5EF4-FFF2-40B4-BE49-F238E27FC236}">
                <a16:creationId xmlns:a16="http://schemas.microsoft.com/office/drawing/2014/main" id="{7D36FF46-7179-2543-A991-979AB737DFF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5159782-C987-D54C-BE9B-09C2584A3FD2}"/>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1581054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B5083-C31C-8C46-8FAD-FEBDD179AA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015481-4575-E942-A256-7DC7B8A604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E9C03B-F2DE-A941-BA40-2B850985269A}"/>
              </a:ext>
            </a:extLst>
          </p:cNvPr>
          <p:cNvSpPr>
            <a:spLocks noGrp="1"/>
          </p:cNvSpPr>
          <p:nvPr>
            <p:ph type="dt" sz="half" idx="10"/>
          </p:nvPr>
        </p:nvSpPr>
        <p:spPr/>
        <p:txBody>
          <a:bodyPr/>
          <a:lstStyle/>
          <a:p>
            <a:fld id="{EC53F83E-0A86-4C4D-94F1-BD939819DB7C}" type="datetimeFigureOut">
              <a:rPr lang="en-US" smtClean="0"/>
              <a:t>8/20/21</a:t>
            </a:fld>
            <a:endParaRPr lang="en-US" dirty="0"/>
          </a:p>
        </p:txBody>
      </p:sp>
      <p:sp>
        <p:nvSpPr>
          <p:cNvPr id="5" name="Footer Placeholder 4">
            <a:extLst>
              <a:ext uri="{FF2B5EF4-FFF2-40B4-BE49-F238E27FC236}">
                <a16:creationId xmlns:a16="http://schemas.microsoft.com/office/drawing/2014/main" id="{B97A2E0C-7A37-754A-A80B-0AA2B69D91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0C8338D-1A41-574F-967F-5DAC2A1540D9}"/>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1319043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F7BA32-4118-8340-982A-244636FC97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41977C-BC98-F246-B630-3CFB432C0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129DB2-D213-B448-B335-4BCB547A36D4}"/>
              </a:ext>
            </a:extLst>
          </p:cNvPr>
          <p:cNvSpPr>
            <a:spLocks noGrp="1"/>
          </p:cNvSpPr>
          <p:nvPr>
            <p:ph type="dt" sz="half" idx="10"/>
          </p:nvPr>
        </p:nvSpPr>
        <p:spPr/>
        <p:txBody>
          <a:bodyPr/>
          <a:lstStyle/>
          <a:p>
            <a:fld id="{EC53F83E-0A86-4C4D-94F1-BD939819DB7C}" type="datetimeFigureOut">
              <a:rPr lang="en-US" smtClean="0"/>
              <a:t>8/20/21</a:t>
            </a:fld>
            <a:endParaRPr lang="en-US" dirty="0"/>
          </a:p>
        </p:txBody>
      </p:sp>
      <p:sp>
        <p:nvSpPr>
          <p:cNvPr id="5" name="Footer Placeholder 4">
            <a:extLst>
              <a:ext uri="{FF2B5EF4-FFF2-40B4-BE49-F238E27FC236}">
                <a16:creationId xmlns:a16="http://schemas.microsoft.com/office/drawing/2014/main" id="{F3F59C87-C930-F942-8F88-B8E8C329B0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AEB969C-DA38-DC45-8CF7-BC721BD588B4}"/>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275357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1B934-6102-3149-958F-24F8C6B60A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9F2FDB-0BB9-7E4B-A81F-CC10EE9EEC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DE263F-60DB-2C4F-B92B-4620962DE114}"/>
              </a:ext>
            </a:extLst>
          </p:cNvPr>
          <p:cNvSpPr>
            <a:spLocks noGrp="1"/>
          </p:cNvSpPr>
          <p:nvPr>
            <p:ph type="dt" sz="half" idx="10"/>
          </p:nvPr>
        </p:nvSpPr>
        <p:spPr/>
        <p:txBody>
          <a:bodyPr/>
          <a:lstStyle/>
          <a:p>
            <a:fld id="{EC53F83E-0A86-4C4D-94F1-BD939819DB7C}" type="datetimeFigureOut">
              <a:rPr lang="en-US" smtClean="0"/>
              <a:t>8/20/21</a:t>
            </a:fld>
            <a:endParaRPr lang="en-US" dirty="0"/>
          </a:p>
        </p:txBody>
      </p:sp>
      <p:sp>
        <p:nvSpPr>
          <p:cNvPr id="5" name="Footer Placeholder 4">
            <a:extLst>
              <a:ext uri="{FF2B5EF4-FFF2-40B4-BE49-F238E27FC236}">
                <a16:creationId xmlns:a16="http://schemas.microsoft.com/office/drawing/2014/main" id="{6C681D1B-3C91-4242-97E7-7593E480D69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8360DC3-F6EC-E04B-982C-43D405B06907}"/>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3253112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FD927-C2A3-334E-964E-95CC57EFCA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AEEDA0-3564-FD4D-801F-23BDBBE2EE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F17FDC-6B61-6348-A379-F64098173659}"/>
              </a:ext>
            </a:extLst>
          </p:cNvPr>
          <p:cNvSpPr>
            <a:spLocks noGrp="1"/>
          </p:cNvSpPr>
          <p:nvPr>
            <p:ph type="dt" sz="half" idx="10"/>
          </p:nvPr>
        </p:nvSpPr>
        <p:spPr/>
        <p:txBody>
          <a:bodyPr/>
          <a:lstStyle/>
          <a:p>
            <a:fld id="{EC53F83E-0A86-4C4D-94F1-BD939819DB7C}" type="datetimeFigureOut">
              <a:rPr lang="en-US" smtClean="0"/>
              <a:t>8/20/21</a:t>
            </a:fld>
            <a:endParaRPr lang="en-US" dirty="0"/>
          </a:p>
        </p:txBody>
      </p:sp>
      <p:sp>
        <p:nvSpPr>
          <p:cNvPr id="5" name="Footer Placeholder 4">
            <a:extLst>
              <a:ext uri="{FF2B5EF4-FFF2-40B4-BE49-F238E27FC236}">
                <a16:creationId xmlns:a16="http://schemas.microsoft.com/office/drawing/2014/main" id="{F895F664-4E53-724F-8996-6DD0480F53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D95C2E-736B-B947-9CC5-7EEA60783A04}"/>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350898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D2482-5821-0D45-AAC3-EFED1D7829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A32808-D610-2248-A608-49D7044C74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8D00FB-7DB2-9A44-98CD-62856EC9F7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BFE94C-F20D-6B47-B02D-D7D190457DA4}"/>
              </a:ext>
            </a:extLst>
          </p:cNvPr>
          <p:cNvSpPr>
            <a:spLocks noGrp="1"/>
          </p:cNvSpPr>
          <p:nvPr>
            <p:ph type="dt" sz="half" idx="10"/>
          </p:nvPr>
        </p:nvSpPr>
        <p:spPr/>
        <p:txBody>
          <a:bodyPr/>
          <a:lstStyle/>
          <a:p>
            <a:fld id="{EC53F83E-0A86-4C4D-94F1-BD939819DB7C}" type="datetimeFigureOut">
              <a:rPr lang="en-US" smtClean="0"/>
              <a:t>8/20/21</a:t>
            </a:fld>
            <a:endParaRPr lang="en-US" dirty="0"/>
          </a:p>
        </p:txBody>
      </p:sp>
      <p:sp>
        <p:nvSpPr>
          <p:cNvPr id="6" name="Footer Placeholder 5">
            <a:extLst>
              <a:ext uri="{FF2B5EF4-FFF2-40B4-BE49-F238E27FC236}">
                <a16:creationId xmlns:a16="http://schemas.microsoft.com/office/drawing/2014/main" id="{1BE19440-05D9-EC46-BBE4-C2D2BC19712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2F389B3-5258-344F-B785-F9F2DCD897B8}"/>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1522772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388D5-4202-A14C-BB04-9ED6D717CC6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CEAD71-7E42-1647-9486-D2C9572F49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755D4A-7F8B-044C-AFCB-F7B2C5D2FB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A39A4F-0B13-A44F-9887-32B19582B9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052918-35A3-394A-BF62-E30CA9C370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B03218-1D61-5643-A46A-960130E0F195}"/>
              </a:ext>
            </a:extLst>
          </p:cNvPr>
          <p:cNvSpPr>
            <a:spLocks noGrp="1"/>
          </p:cNvSpPr>
          <p:nvPr>
            <p:ph type="dt" sz="half" idx="10"/>
          </p:nvPr>
        </p:nvSpPr>
        <p:spPr/>
        <p:txBody>
          <a:bodyPr/>
          <a:lstStyle/>
          <a:p>
            <a:fld id="{EC53F83E-0A86-4C4D-94F1-BD939819DB7C}" type="datetimeFigureOut">
              <a:rPr lang="en-US" smtClean="0"/>
              <a:t>8/20/21</a:t>
            </a:fld>
            <a:endParaRPr lang="en-US" dirty="0"/>
          </a:p>
        </p:txBody>
      </p:sp>
      <p:sp>
        <p:nvSpPr>
          <p:cNvPr id="8" name="Footer Placeholder 7">
            <a:extLst>
              <a:ext uri="{FF2B5EF4-FFF2-40B4-BE49-F238E27FC236}">
                <a16:creationId xmlns:a16="http://schemas.microsoft.com/office/drawing/2014/main" id="{5F9A3E76-6BB9-DE47-B6BE-AD4E41ADCED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ABC7A08-CD89-124A-B436-616069F9B006}"/>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875081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6D12-BFA5-5B47-A3BA-AE7B93F1D3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AD3FC9-9C43-6642-ACC5-925D4A733A22}"/>
              </a:ext>
            </a:extLst>
          </p:cNvPr>
          <p:cNvSpPr>
            <a:spLocks noGrp="1"/>
          </p:cNvSpPr>
          <p:nvPr>
            <p:ph type="dt" sz="half" idx="10"/>
          </p:nvPr>
        </p:nvSpPr>
        <p:spPr/>
        <p:txBody>
          <a:bodyPr/>
          <a:lstStyle/>
          <a:p>
            <a:fld id="{EC53F83E-0A86-4C4D-94F1-BD939819DB7C}" type="datetimeFigureOut">
              <a:rPr lang="en-US" smtClean="0"/>
              <a:t>8/20/21</a:t>
            </a:fld>
            <a:endParaRPr lang="en-US" dirty="0"/>
          </a:p>
        </p:txBody>
      </p:sp>
      <p:sp>
        <p:nvSpPr>
          <p:cNvPr id="4" name="Footer Placeholder 3">
            <a:extLst>
              <a:ext uri="{FF2B5EF4-FFF2-40B4-BE49-F238E27FC236}">
                <a16:creationId xmlns:a16="http://schemas.microsoft.com/office/drawing/2014/main" id="{8B8296FE-6B05-3742-A826-FDB9ACC9B46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7388F05-55FC-D144-9EA1-42D3A37D1114}"/>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3725293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4E9488-8294-1F4B-A545-33D9679A8CFE}"/>
              </a:ext>
            </a:extLst>
          </p:cNvPr>
          <p:cNvSpPr>
            <a:spLocks noGrp="1"/>
          </p:cNvSpPr>
          <p:nvPr>
            <p:ph type="dt" sz="half" idx="10"/>
          </p:nvPr>
        </p:nvSpPr>
        <p:spPr/>
        <p:txBody>
          <a:bodyPr/>
          <a:lstStyle/>
          <a:p>
            <a:fld id="{EC53F83E-0A86-4C4D-94F1-BD939819DB7C}" type="datetimeFigureOut">
              <a:rPr lang="en-US" smtClean="0"/>
              <a:t>8/20/21</a:t>
            </a:fld>
            <a:endParaRPr lang="en-US" dirty="0"/>
          </a:p>
        </p:txBody>
      </p:sp>
      <p:sp>
        <p:nvSpPr>
          <p:cNvPr id="3" name="Footer Placeholder 2">
            <a:extLst>
              <a:ext uri="{FF2B5EF4-FFF2-40B4-BE49-F238E27FC236}">
                <a16:creationId xmlns:a16="http://schemas.microsoft.com/office/drawing/2014/main" id="{42923CD8-9A7A-0D4D-84BC-F200E361FBA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79ED4B3-FF9D-6E4B-B74B-03250B8F9ADA}"/>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4134506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8CC6E-21E3-034D-A5A8-D0B44F0B0F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144FAA-67EE-ED40-824D-EBA9A4E7F9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10B6EA-D2D8-D64E-BA62-B5253B7738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A09118-841B-CB4D-848E-499DF375C429}"/>
              </a:ext>
            </a:extLst>
          </p:cNvPr>
          <p:cNvSpPr>
            <a:spLocks noGrp="1"/>
          </p:cNvSpPr>
          <p:nvPr>
            <p:ph type="dt" sz="half" idx="10"/>
          </p:nvPr>
        </p:nvSpPr>
        <p:spPr/>
        <p:txBody>
          <a:bodyPr/>
          <a:lstStyle/>
          <a:p>
            <a:fld id="{EC53F83E-0A86-4C4D-94F1-BD939819DB7C}" type="datetimeFigureOut">
              <a:rPr lang="en-US" smtClean="0"/>
              <a:t>8/20/21</a:t>
            </a:fld>
            <a:endParaRPr lang="en-US" dirty="0"/>
          </a:p>
        </p:txBody>
      </p:sp>
      <p:sp>
        <p:nvSpPr>
          <p:cNvPr id="6" name="Footer Placeholder 5">
            <a:extLst>
              <a:ext uri="{FF2B5EF4-FFF2-40B4-BE49-F238E27FC236}">
                <a16:creationId xmlns:a16="http://schemas.microsoft.com/office/drawing/2014/main" id="{1A86CFE0-4E8E-CA42-94C0-A203B15ED9F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B5D7F32-FF5F-C942-AE5F-2B4FC999A7F8}"/>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4166044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D551B-7352-8C48-9559-A0A20DB27C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0FF4BD-F617-584C-B022-22828D4675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32C2C4D-6346-6E45-953A-3BC0A25A04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30C47B-0590-B04C-A0B0-358164B34E98}"/>
              </a:ext>
            </a:extLst>
          </p:cNvPr>
          <p:cNvSpPr>
            <a:spLocks noGrp="1"/>
          </p:cNvSpPr>
          <p:nvPr>
            <p:ph type="dt" sz="half" idx="10"/>
          </p:nvPr>
        </p:nvSpPr>
        <p:spPr/>
        <p:txBody>
          <a:bodyPr/>
          <a:lstStyle/>
          <a:p>
            <a:fld id="{EC53F83E-0A86-4C4D-94F1-BD939819DB7C}" type="datetimeFigureOut">
              <a:rPr lang="en-US" smtClean="0"/>
              <a:t>8/20/21</a:t>
            </a:fld>
            <a:endParaRPr lang="en-US" dirty="0"/>
          </a:p>
        </p:txBody>
      </p:sp>
      <p:sp>
        <p:nvSpPr>
          <p:cNvPr id="6" name="Footer Placeholder 5">
            <a:extLst>
              <a:ext uri="{FF2B5EF4-FFF2-40B4-BE49-F238E27FC236}">
                <a16:creationId xmlns:a16="http://schemas.microsoft.com/office/drawing/2014/main" id="{279893CC-4FF0-7943-A23A-FA98B9300FB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72732E0-8561-624E-8D1F-6BADEE3FDB2E}"/>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3812750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14B444-FCAA-F24E-9B41-CB71FF7724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3B4BC5-AB63-3A44-BD95-DC805B2F67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64498C-BFF2-5A4A-A579-81F0E6A511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53F83E-0A86-4C4D-94F1-BD939819DB7C}" type="datetimeFigureOut">
              <a:rPr lang="en-US" smtClean="0"/>
              <a:t>8/20/21</a:t>
            </a:fld>
            <a:endParaRPr lang="en-US" dirty="0"/>
          </a:p>
        </p:txBody>
      </p:sp>
      <p:sp>
        <p:nvSpPr>
          <p:cNvPr id="5" name="Footer Placeholder 4">
            <a:extLst>
              <a:ext uri="{FF2B5EF4-FFF2-40B4-BE49-F238E27FC236}">
                <a16:creationId xmlns:a16="http://schemas.microsoft.com/office/drawing/2014/main" id="{811368C4-07F3-8040-A204-F4D5B3F64C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443AC75-3452-B144-81E2-6D9515E914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745B69-50CB-B448-AED4-408F34ABB43E}" type="slidenum">
              <a:rPr lang="en-US" smtClean="0"/>
              <a:t>‹#›</a:t>
            </a:fld>
            <a:endParaRPr lang="en-US" dirty="0"/>
          </a:p>
        </p:txBody>
      </p:sp>
    </p:spTree>
    <p:extLst>
      <p:ext uri="{BB962C8B-B14F-4D97-AF65-F5344CB8AC3E}">
        <p14:creationId xmlns:p14="http://schemas.microsoft.com/office/powerpoint/2010/main" val="1766455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Text&#10;&#10;Description automatically generated">
            <a:extLst>
              <a:ext uri="{FF2B5EF4-FFF2-40B4-BE49-F238E27FC236}">
                <a16:creationId xmlns:a16="http://schemas.microsoft.com/office/drawing/2014/main" id="{FA162B9A-D78D-5345-A6AD-578067510AA0}"/>
              </a:ext>
            </a:extLst>
          </p:cNvPr>
          <p:cNvPicPr>
            <a:picLocks noChangeAspect="1"/>
          </p:cNvPicPr>
          <p:nvPr/>
        </p:nvPicPr>
        <p:blipFill rotWithShape="1">
          <a:blip r:embed="rId2"/>
          <a:srcRect t="8988" b="18196"/>
          <a:stretch/>
        </p:blipFill>
        <p:spPr>
          <a:xfrm>
            <a:off x="20" y="10"/>
            <a:ext cx="12191980" cy="6857990"/>
          </a:xfrm>
          <a:prstGeom prst="rect">
            <a:avLst/>
          </a:prstGeom>
        </p:spPr>
      </p:pic>
      <p:sp>
        <p:nvSpPr>
          <p:cNvPr id="12" name="Rectangle 11">
            <a:extLst>
              <a:ext uri="{FF2B5EF4-FFF2-40B4-BE49-F238E27FC236}">
                <a16:creationId xmlns:a16="http://schemas.microsoft.com/office/drawing/2014/main" id="{216BB327-7AA9-4EC5-815F-9D8E6BC53E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31435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D224B65-70E7-8A47-9D87-61B2C28DBCF7}"/>
              </a:ext>
            </a:extLst>
          </p:cNvPr>
          <p:cNvSpPr/>
          <p:nvPr/>
        </p:nvSpPr>
        <p:spPr>
          <a:xfrm>
            <a:off x="347241" y="532436"/>
            <a:ext cx="11516810" cy="5078313"/>
          </a:xfrm>
          <a:prstGeom prst="rect">
            <a:avLst/>
          </a:prstGeom>
          <a:solidFill>
            <a:schemeClr val="tx1"/>
          </a:solidFill>
        </p:spPr>
        <p:txBody>
          <a:bodyPr wrap="square">
            <a:spAutoFit/>
          </a:bodyPr>
          <a:lstStyle/>
          <a:p>
            <a:r>
              <a:rPr lang="en-US" sz="5400" dirty="0">
                <a:solidFill>
                  <a:schemeClr val="bg1"/>
                </a:solidFill>
                <a:latin typeface="Arial" panose="020B0604020202020204" pitchFamily="34" charset="0"/>
                <a:ea typeface="Calibri" panose="020F0502020204030204" pitchFamily="34" charset="0"/>
              </a:rPr>
              <a:t>…… </a:t>
            </a:r>
            <a:r>
              <a:rPr lang="en-US" sz="5400" baseline="30000" dirty="0">
                <a:solidFill>
                  <a:schemeClr val="bg1"/>
                </a:solidFill>
                <a:latin typeface="Arial" panose="020B0604020202020204" pitchFamily="34" charset="0"/>
                <a:ea typeface="Calibri" panose="020F0502020204030204" pitchFamily="34" charset="0"/>
              </a:rPr>
              <a:t>10</a:t>
            </a:r>
            <a:r>
              <a:rPr lang="en-US" sz="5400" dirty="0">
                <a:solidFill>
                  <a:schemeClr val="bg1"/>
                </a:solidFill>
                <a:latin typeface="Arial" panose="020B0604020202020204" pitchFamily="34" charset="0"/>
                <a:ea typeface="Calibri" panose="020F0502020204030204" pitchFamily="34" charset="0"/>
              </a:rPr>
              <a:t> that I may know him and the power of his resurrection, and may share his sufferings, becoming like him in his death, </a:t>
            </a:r>
            <a:r>
              <a:rPr lang="en-US" sz="5400" baseline="30000" dirty="0">
                <a:solidFill>
                  <a:schemeClr val="bg1"/>
                </a:solidFill>
                <a:latin typeface="Arial" panose="020B0604020202020204" pitchFamily="34" charset="0"/>
                <a:ea typeface="Calibri" panose="020F0502020204030204" pitchFamily="34" charset="0"/>
              </a:rPr>
              <a:t>11</a:t>
            </a:r>
            <a:r>
              <a:rPr lang="en-US" sz="5400" dirty="0">
                <a:solidFill>
                  <a:schemeClr val="bg1"/>
                </a:solidFill>
                <a:latin typeface="Arial" panose="020B0604020202020204" pitchFamily="34" charset="0"/>
                <a:ea typeface="Calibri" panose="020F0502020204030204" pitchFamily="34" charset="0"/>
              </a:rPr>
              <a:t>that by any means possible I may attain the resurrection from the dead.</a:t>
            </a:r>
            <a:r>
              <a:rPr lang="en-US" sz="5400" dirty="0">
                <a:solidFill>
                  <a:schemeClr val="bg1"/>
                </a:solidFill>
                <a:effectLst/>
              </a:rPr>
              <a:t> </a:t>
            </a:r>
            <a:endParaRPr lang="en-US" sz="5400" dirty="0">
              <a:solidFill>
                <a:schemeClr val="bg1"/>
              </a:solidFill>
            </a:endParaRPr>
          </a:p>
        </p:txBody>
      </p:sp>
    </p:spTree>
    <p:extLst>
      <p:ext uri="{BB962C8B-B14F-4D97-AF65-F5344CB8AC3E}">
        <p14:creationId xmlns:p14="http://schemas.microsoft.com/office/powerpoint/2010/main" val="3216690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CE79D8-2492-6943-BBE4-0022DC22783E}"/>
              </a:ext>
            </a:extLst>
          </p:cNvPr>
          <p:cNvSpPr txBox="1"/>
          <p:nvPr/>
        </p:nvSpPr>
        <p:spPr>
          <a:xfrm>
            <a:off x="453341" y="0"/>
            <a:ext cx="11285317" cy="5909310"/>
          </a:xfrm>
          <a:prstGeom prst="rect">
            <a:avLst/>
          </a:prstGeom>
          <a:solidFill>
            <a:schemeClr val="tx1"/>
          </a:solidFill>
        </p:spPr>
        <p:txBody>
          <a:bodyPr wrap="square" rtlCol="0">
            <a:spAutoFit/>
          </a:bodyPr>
          <a:lstStyle/>
          <a:p>
            <a:r>
              <a:rPr lang="en-US" sz="5400" b="1" dirty="0">
                <a:solidFill>
                  <a:schemeClr val="bg1"/>
                </a:solidFill>
              </a:rPr>
              <a:t>Matthew 13:47-50</a:t>
            </a:r>
          </a:p>
          <a:p>
            <a:r>
              <a:rPr lang="en-US" sz="5400" dirty="0">
                <a:solidFill>
                  <a:schemeClr val="bg1"/>
                </a:solidFill>
              </a:rPr>
              <a:t>“Again, the kingdom of heaven is like a net that was thrown into the sea and gathered fish of every kind. </a:t>
            </a:r>
          </a:p>
          <a:p>
            <a:r>
              <a:rPr lang="en-US" sz="5400" baseline="30000" dirty="0">
                <a:solidFill>
                  <a:schemeClr val="bg1"/>
                </a:solidFill>
              </a:rPr>
              <a:t>48 </a:t>
            </a:r>
            <a:r>
              <a:rPr lang="en-US" sz="5400" dirty="0">
                <a:solidFill>
                  <a:schemeClr val="bg1"/>
                </a:solidFill>
              </a:rPr>
              <a:t>When it was full, men drew it ashore and sat down and sorted the good into containers but threw away the bad</a:t>
            </a:r>
            <a:r>
              <a:rPr lang="en-US" sz="4800" dirty="0">
                <a:solidFill>
                  <a:schemeClr val="bg1"/>
                </a:solidFill>
              </a:rPr>
              <a:t>. …… </a:t>
            </a:r>
            <a:r>
              <a:rPr lang="en-US" sz="4800" dirty="0">
                <a:solidFill>
                  <a:schemeClr val="bg1"/>
                </a:solidFill>
                <a:effectLst/>
              </a:rPr>
              <a:t> </a:t>
            </a:r>
            <a:endParaRPr lang="en-US" sz="4800" dirty="0">
              <a:solidFill>
                <a:schemeClr val="bg1"/>
              </a:solidFill>
            </a:endParaRPr>
          </a:p>
        </p:txBody>
      </p:sp>
    </p:spTree>
    <p:extLst>
      <p:ext uri="{BB962C8B-B14F-4D97-AF65-F5344CB8AC3E}">
        <p14:creationId xmlns:p14="http://schemas.microsoft.com/office/powerpoint/2010/main" val="3500398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F809C5-1340-DE47-A3C3-347BCAEA2E32}"/>
              </a:ext>
            </a:extLst>
          </p:cNvPr>
          <p:cNvSpPr/>
          <p:nvPr/>
        </p:nvSpPr>
        <p:spPr>
          <a:xfrm>
            <a:off x="557513" y="151179"/>
            <a:ext cx="11076973" cy="6555641"/>
          </a:xfrm>
          <a:prstGeom prst="rect">
            <a:avLst/>
          </a:prstGeom>
          <a:solidFill>
            <a:schemeClr val="tx1"/>
          </a:solidFill>
        </p:spPr>
        <p:txBody>
          <a:bodyPr wrap="square">
            <a:spAutoFit/>
          </a:bodyPr>
          <a:lstStyle/>
          <a:p>
            <a:r>
              <a:rPr lang="en-US" sz="6000" baseline="30000" dirty="0">
                <a:solidFill>
                  <a:schemeClr val="bg1"/>
                </a:solidFill>
                <a:latin typeface="Arial" panose="020B0604020202020204" pitchFamily="34" charset="0"/>
                <a:ea typeface="Times New Roman" panose="02020603050405020304" pitchFamily="18" charset="0"/>
              </a:rPr>
              <a:t>……… 49 </a:t>
            </a:r>
            <a:r>
              <a:rPr lang="en-US" sz="6000" dirty="0">
                <a:solidFill>
                  <a:schemeClr val="bg1"/>
                </a:solidFill>
                <a:latin typeface="Arial" panose="020B0604020202020204" pitchFamily="34" charset="0"/>
                <a:ea typeface="Times New Roman" panose="02020603050405020304" pitchFamily="18" charset="0"/>
              </a:rPr>
              <a:t>So it will be at the end of the age. The angels will come out and separate the evil from the righteous </a:t>
            </a:r>
            <a:r>
              <a:rPr lang="en-US" sz="6000" baseline="30000" dirty="0">
                <a:solidFill>
                  <a:schemeClr val="bg1"/>
                </a:solidFill>
                <a:latin typeface="Arial" panose="020B0604020202020204" pitchFamily="34" charset="0"/>
                <a:ea typeface="Times New Roman" panose="02020603050405020304" pitchFamily="18" charset="0"/>
              </a:rPr>
              <a:t>50 </a:t>
            </a:r>
            <a:r>
              <a:rPr lang="en-US" sz="6000" dirty="0">
                <a:solidFill>
                  <a:schemeClr val="bg1"/>
                </a:solidFill>
                <a:latin typeface="Arial" panose="020B0604020202020204" pitchFamily="34" charset="0"/>
                <a:ea typeface="Times New Roman" panose="02020603050405020304" pitchFamily="18" charset="0"/>
              </a:rPr>
              <a:t>and throw them into the fiery furnace. In that place there will be weeping and gnashing of teeth.</a:t>
            </a:r>
            <a:endParaRPr lang="en-US" sz="6000" b="1"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93671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C8F4B0-C6AE-0946-B39C-D2CF7C9895C2}"/>
              </a:ext>
            </a:extLst>
          </p:cNvPr>
          <p:cNvSpPr/>
          <p:nvPr/>
        </p:nvSpPr>
        <p:spPr>
          <a:xfrm>
            <a:off x="300942" y="302359"/>
            <a:ext cx="11597833" cy="5632311"/>
          </a:xfrm>
          <a:prstGeom prst="rect">
            <a:avLst/>
          </a:prstGeom>
          <a:solidFill>
            <a:schemeClr val="tx1"/>
          </a:solidFill>
        </p:spPr>
        <p:txBody>
          <a:bodyPr wrap="square">
            <a:spAutoFit/>
          </a:bodyPr>
          <a:lstStyle/>
          <a:p>
            <a:r>
              <a:rPr lang="en-US" sz="6000" b="1" dirty="0">
                <a:solidFill>
                  <a:schemeClr val="bg1"/>
                </a:solidFill>
                <a:latin typeface="Arial" panose="020B0604020202020204" pitchFamily="34" charset="0"/>
                <a:ea typeface="Times New Roman" panose="02020603050405020304" pitchFamily="18" charset="0"/>
              </a:rPr>
              <a:t>Matthew 13:35</a:t>
            </a:r>
            <a:r>
              <a:rPr lang="en-US" sz="6000" baseline="30000" dirty="0">
                <a:solidFill>
                  <a:schemeClr val="bg1"/>
                </a:solidFill>
                <a:latin typeface="Arial" panose="020B0604020202020204" pitchFamily="34" charset="0"/>
                <a:ea typeface="Times New Roman" panose="02020603050405020304" pitchFamily="18" charset="0"/>
              </a:rPr>
              <a:t> </a:t>
            </a:r>
          </a:p>
          <a:p>
            <a:r>
              <a:rPr lang="en-US" sz="6000" dirty="0">
                <a:solidFill>
                  <a:schemeClr val="bg1"/>
                </a:solidFill>
                <a:latin typeface="Arial" panose="020B0604020202020204" pitchFamily="34" charset="0"/>
                <a:ea typeface="Times New Roman" panose="02020603050405020304" pitchFamily="18" charset="0"/>
              </a:rPr>
              <a:t>This was to fulfill what was spoken by the prophet: “I will open my mouth in parables; I will utter what has been hidden since the foundation of the world.”</a:t>
            </a:r>
            <a:endParaRPr lang="en-US" sz="6000" b="1"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52166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EF4270-3CF0-2B49-9DB1-0DC55984F879}"/>
              </a:ext>
            </a:extLst>
          </p:cNvPr>
          <p:cNvSpPr/>
          <p:nvPr/>
        </p:nvSpPr>
        <p:spPr>
          <a:xfrm>
            <a:off x="416690" y="117693"/>
            <a:ext cx="11574682" cy="6001643"/>
          </a:xfrm>
          <a:prstGeom prst="rect">
            <a:avLst/>
          </a:prstGeom>
          <a:solidFill>
            <a:schemeClr val="tx1"/>
          </a:solidFill>
        </p:spPr>
        <p:txBody>
          <a:bodyPr wrap="square">
            <a:spAutoFit/>
          </a:bodyPr>
          <a:lstStyle/>
          <a:p>
            <a:r>
              <a:rPr lang="en-US" sz="4800" b="1" dirty="0">
                <a:solidFill>
                  <a:schemeClr val="bg1"/>
                </a:solidFill>
                <a:latin typeface="Arial" panose="020B0604020202020204" pitchFamily="34" charset="0"/>
                <a:ea typeface="Times New Roman" panose="02020603050405020304" pitchFamily="18" charset="0"/>
              </a:rPr>
              <a:t>Matthew 13:51-52</a:t>
            </a:r>
            <a:r>
              <a:rPr lang="en-US" sz="4800" baseline="30000" dirty="0">
                <a:solidFill>
                  <a:schemeClr val="bg1"/>
                </a:solidFill>
                <a:latin typeface="Arial" panose="020B0604020202020204" pitchFamily="34" charset="0"/>
                <a:ea typeface="Times New Roman" panose="02020603050405020304" pitchFamily="18" charset="0"/>
              </a:rPr>
              <a:t> </a:t>
            </a:r>
          </a:p>
          <a:p>
            <a:r>
              <a:rPr lang="en-US" sz="4800" dirty="0">
                <a:solidFill>
                  <a:schemeClr val="bg1"/>
                </a:solidFill>
                <a:latin typeface="Arial" panose="020B0604020202020204" pitchFamily="34" charset="0"/>
                <a:ea typeface="Times New Roman" panose="02020603050405020304" pitchFamily="18" charset="0"/>
              </a:rPr>
              <a:t>“Have you understood all these things?”  </a:t>
            </a:r>
          </a:p>
          <a:p>
            <a:r>
              <a:rPr lang="en-US" sz="4800" dirty="0">
                <a:solidFill>
                  <a:schemeClr val="bg1"/>
                </a:solidFill>
                <a:latin typeface="Arial" panose="020B0604020202020204" pitchFamily="34" charset="0"/>
                <a:ea typeface="Times New Roman" panose="02020603050405020304" pitchFamily="18" charset="0"/>
              </a:rPr>
              <a:t>Jesus asked. “Yes,” they replied.</a:t>
            </a:r>
            <a:r>
              <a:rPr lang="en-US" sz="4800" baseline="30000" dirty="0">
                <a:solidFill>
                  <a:schemeClr val="bg1"/>
                </a:solidFill>
                <a:latin typeface="Arial" panose="020B0604020202020204" pitchFamily="34" charset="0"/>
                <a:ea typeface="Times New Roman" panose="02020603050405020304" pitchFamily="18" charset="0"/>
              </a:rPr>
              <a:t>52 </a:t>
            </a:r>
            <a:r>
              <a:rPr lang="en-US" sz="4800" dirty="0">
                <a:solidFill>
                  <a:schemeClr val="bg1"/>
                </a:solidFill>
                <a:latin typeface="Arial" panose="020B0604020202020204" pitchFamily="34" charset="0"/>
                <a:ea typeface="Times New Roman" panose="02020603050405020304" pitchFamily="18" charset="0"/>
              </a:rPr>
              <a:t>He said to them, “Therefore every teacher of the law who has become a disciple in the kingdom of heaven is like the owner of a house who brings out of his storeroom new treasures as well as old.”</a:t>
            </a:r>
            <a:endParaRPr lang="en-US" sz="4800" b="1"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05369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146F7F2-FC33-EC41-AEFD-F1623FA84973}"/>
              </a:ext>
            </a:extLst>
          </p:cNvPr>
          <p:cNvSpPr/>
          <p:nvPr/>
        </p:nvSpPr>
        <p:spPr>
          <a:xfrm>
            <a:off x="279721" y="567159"/>
            <a:ext cx="11632557" cy="5262979"/>
          </a:xfrm>
          <a:prstGeom prst="rect">
            <a:avLst/>
          </a:prstGeom>
          <a:solidFill>
            <a:schemeClr val="tx1"/>
          </a:solidFill>
        </p:spPr>
        <p:txBody>
          <a:bodyPr wrap="square">
            <a:spAutoFit/>
          </a:bodyPr>
          <a:lstStyle/>
          <a:p>
            <a:r>
              <a:rPr lang="en-US" sz="4800" b="1" dirty="0">
                <a:solidFill>
                  <a:schemeClr val="bg1"/>
                </a:solidFill>
                <a:latin typeface="Arial" panose="020B0604020202020204" pitchFamily="34" charset="0"/>
                <a:ea typeface="Times New Roman" panose="02020603050405020304" pitchFamily="18" charset="0"/>
              </a:rPr>
              <a:t>Hebrews 1:1-2</a:t>
            </a:r>
            <a:r>
              <a:rPr lang="en-US" sz="4800" dirty="0">
                <a:solidFill>
                  <a:schemeClr val="bg1"/>
                </a:solidFill>
                <a:latin typeface="Arial" panose="020B0604020202020204" pitchFamily="34" charset="0"/>
                <a:ea typeface="Times New Roman" panose="02020603050405020304" pitchFamily="18" charset="0"/>
              </a:rPr>
              <a:t> </a:t>
            </a:r>
          </a:p>
          <a:p>
            <a:r>
              <a:rPr lang="en-US" sz="4800" dirty="0">
                <a:solidFill>
                  <a:schemeClr val="bg1"/>
                </a:solidFill>
                <a:latin typeface="Arial" panose="020B0604020202020204" pitchFamily="34" charset="0"/>
                <a:ea typeface="Times New Roman" panose="02020603050405020304" pitchFamily="18" charset="0"/>
              </a:rPr>
              <a:t>In the past God spoke to our ancestors through the prophets at many times and in various ways, </a:t>
            </a:r>
            <a:r>
              <a:rPr lang="en-US" sz="4800" baseline="30000" dirty="0">
                <a:solidFill>
                  <a:schemeClr val="bg1"/>
                </a:solidFill>
                <a:latin typeface="Arial" panose="020B0604020202020204" pitchFamily="34" charset="0"/>
                <a:ea typeface="Times New Roman" panose="02020603050405020304" pitchFamily="18" charset="0"/>
              </a:rPr>
              <a:t>2 </a:t>
            </a:r>
            <a:r>
              <a:rPr lang="en-US" sz="4800" dirty="0">
                <a:solidFill>
                  <a:schemeClr val="bg1"/>
                </a:solidFill>
                <a:latin typeface="Arial" panose="020B0604020202020204" pitchFamily="34" charset="0"/>
                <a:ea typeface="Times New Roman" panose="02020603050405020304" pitchFamily="18" charset="0"/>
              </a:rPr>
              <a:t>but in these last days he has spoken to us by his Son, whom he appointed heir of all things, and through whom also he made the universe.</a:t>
            </a:r>
            <a:endParaRPr lang="en-US" sz="4800" b="1"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78209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801F34-BADE-B34B-80C1-85F63BD00C48}"/>
              </a:ext>
            </a:extLst>
          </p:cNvPr>
          <p:cNvSpPr/>
          <p:nvPr/>
        </p:nvSpPr>
        <p:spPr>
          <a:xfrm>
            <a:off x="208344" y="544011"/>
            <a:ext cx="11852476" cy="5016758"/>
          </a:xfrm>
          <a:prstGeom prst="rect">
            <a:avLst/>
          </a:prstGeom>
          <a:solidFill>
            <a:schemeClr val="tx1"/>
          </a:solidFill>
        </p:spPr>
        <p:txBody>
          <a:bodyPr wrap="square">
            <a:spAutoFit/>
          </a:bodyPr>
          <a:lstStyle/>
          <a:p>
            <a:r>
              <a:rPr lang="en-US" sz="8000" b="1" dirty="0">
                <a:solidFill>
                  <a:schemeClr val="bg1"/>
                </a:solidFill>
                <a:latin typeface="Arial" panose="020B0604020202020204" pitchFamily="34" charset="0"/>
                <a:ea typeface="Times New Roman" panose="02020603050405020304" pitchFamily="18" charset="0"/>
              </a:rPr>
              <a:t>Matthew 13:51-52</a:t>
            </a:r>
            <a:r>
              <a:rPr lang="en-US" sz="8000" baseline="30000" dirty="0">
                <a:solidFill>
                  <a:schemeClr val="bg1"/>
                </a:solidFill>
                <a:latin typeface="Arial" panose="020B0604020202020204" pitchFamily="34" charset="0"/>
                <a:ea typeface="Times New Roman" panose="02020603050405020304" pitchFamily="18" charset="0"/>
              </a:rPr>
              <a:t> </a:t>
            </a:r>
          </a:p>
          <a:p>
            <a:r>
              <a:rPr lang="en-US" sz="8000" dirty="0">
                <a:solidFill>
                  <a:schemeClr val="bg1"/>
                </a:solidFill>
                <a:latin typeface="Arial" panose="020B0604020202020204" pitchFamily="34" charset="0"/>
                <a:ea typeface="Times New Roman" panose="02020603050405020304" pitchFamily="18" charset="0"/>
              </a:rPr>
              <a:t>“Have you understood all these things?” Jesus asked. “Yes” they replied.</a:t>
            </a:r>
            <a:endParaRPr lang="en-US" sz="8000" b="1"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92526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BD72AC-673E-1943-83CA-EEC0CFFDF50A}"/>
              </a:ext>
            </a:extLst>
          </p:cNvPr>
          <p:cNvSpPr/>
          <p:nvPr/>
        </p:nvSpPr>
        <p:spPr>
          <a:xfrm>
            <a:off x="625033" y="590309"/>
            <a:ext cx="11146420" cy="5016758"/>
          </a:xfrm>
          <a:prstGeom prst="rect">
            <a:avLst/>
          </a:prstGeom>
          <a:solidFill>
            <a:schemeClr val="tx1"/>
          </a:solidFill>
        </p:spPr>
        <p:txBody>
          <a:bodyPr wrap="square">
            <a:spAutoFit/>
          </a:bodyPr>
          <a:lstStyle/>
          <a:p>
            <a:pPr algn="ctr"/>
            <a:r>
              <a:rPr lang="en-US" sz="8000" b="1" dirty="0">
                <a:solidFill>
                  <a:schemeClr val="bg1"/>
                </a:solidFill>
                <a:latin typeface="Arial" panose="020B0604020202020204" pitchFamily="34" charset="0"/>
                <a:ea typeface="Times New Roman" panose="02020603050405020304" pitchFamily="18" charset="0"/>
              </a:rPr>
              <a:t>1 Corinthians 7:23</a:t>
            </a:r>
            <a:r>
              <a:rPr lang="en-US" sz="8000" baseline="30000" dirty="0">
                <a:solidFill>
                  <a:schemeClr val="bg1"/>
                </a:solidFill>
                <a:latin typeface="Arial" panose="020B0604020202020204" pitchFamily="34" charset="0"/>
                <a:ea typeface="Times New Roman" panose="02020603050405020304" pitchFamily="18" charset="0"/>
              </a:rPr>
              <a:t>      </a:t>
            </a:r>
          </a:p>
          <a:p>
            <a:pPr algn="ctr"/>
            <a:r>
              <a:rPr lang="en-US" sz="8000" dirty="0">
                <a:solidFill>
                  <a:schemeClr val="bg1"/>
                </a:solidFill>
                <a:latin typeface="Arial" panose="020B0604020202020204" pitchFamily="34" charset="0"/>
                <a:ea typeface="Times New Roman" panose="02020603050405020304" pitchFamily="18" charset="0"/>
              </a:rPr>
              <a:t>You were bought at a price; do not become slaves of human beings.</a:t>
            </a:r>
            <a:endParaRPr lang="en-US" sz="8000" b="1"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9029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D5510F-E1CD-0441-9C4C-B8AC9767595F}"/>
              </a:ext>
            </a:extLst>
          </p:cNvPr>
          <p:cNvSpPr/>
          <p:nvPr/>
        </p:nvSpPr>
        <p:spPr>
          <a:xfrm>
            <a:off x="567159" y="497711"/>
            <a:ext cx="11100122" cy="6001643"/>
          </a:xfrm>
          <a:prstGeom prst="rect">
            <a:avLst/>
          </a:prstGeom>
          <a:solidFill>
            <a:schemeClr val="tx1"/>
          </a:solidFill>
        </p:spPr>
        <p:txBody>
          <a:bodyPr wrap="square">
            <a:spAutoFit/>
          </a:bodyPr>
          <a:lstStyle/>
          <a:p>
            <a:r>
              <a:rPr lang="en-US" sz="4800" b="1" kern="18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1 Peter 1:18-19</a:t>
            </a:r>
            <a:r>
              <a:rPr lang="en-US" sz="4800" b="1" baseline="300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p>
          <a:p>
            <a:r>
              <a:rPr lang="en-US" sz="48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For you know that it was not with perishable things such as silver or gold that you were redeemed from the empty way of life handed down to you from your ancestors, </a:t>
            </a:r>
            <a:r>
              <a:rPr lang="en-US" sz="4800" b="1" baseline="300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19 </a:t>
            </a:r>
            <a:r>
              <a:rPr lang="en-US" sz="48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but with the precious blood of Christ, a lamb without blemish or defect.</a:t>
            </a:r>
            <a:endParaRPr lang="en-US" sz="4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7789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B161E4-522D-E746-8B6A-384FC1B1DCFA}"/>
              </a:ext>
            </a:extLst>
          </p:cNvPr>
          <p:cNvSpPr/>
          <p:nvPr/>
        </p:nvSpPr>
        <p:spPr>
          <a:xfrm>
            <a:off x="439839" y="555586"/>
            <a:ext cx="11366338" cy="5078313"/>
          </a:xfrm>
          <a:prstGeom prst="rect">
            <a:avLst/>
          </a:prstGeom>
          <a:solidFill>
            <a:schemeClr val="tx1"/>
          </a:solidFill>
        </p:spPr>
        <p:txBody>
          <a:bodyPr wrap="square">
            <a:spAutoFit/>
          </a:bodyPr>
          <a:lstStyle/>
          <a:p>
            <a:r>
              <a:rPr lang="en-US" sz="5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Acts 20:28</a:t>
            </a:r>
            <a:r>
              <a:rPr lang="en-US" sz="5400" baseline="30000" dirty="0">
                <a:solidFill>
                  <a:schemeClr val="bg1"/>
                </a:solidFill>
                <a:latin typeface="Arial" panose="020B0604020202020204" pitchFamily="34" charset="0"/>
                <a:ea typeface="Calibri" panose="020F0502020204030204" pitchFamily="34" charset="0"/>
                <a:cs typeface="Times New Roman" panose="02020603050405020304" pitchFamily="18" charset="0"/>
              </a:rPr>
              <a:t> </a:t>
            </a:r>
          </a:p>
          <a:p>
            <a:r>
              <a:rPr lang="en-US" sz="5400" dirty="0">
                <a:solidFill>
                  <a:schemeClr val="bg1"/>
                </a:solidFill>
                <a:latin typeface="Arial" panose="020B0604020202020204" pitchFamily="34" charset="0"/>
                <a:ea typeface="Calibri" panose="020F0502020204030204" pitchFamily="34" charset="0"/>
                <a:cs typeface="Times New Roman" panose="02020603050405020304" pitchFamily="18" charset="0"/>
              </a:rPr>
              <a:t>Pay careful attention to yourselves and to all the flock, in which the Holy Spirit has made you overseers, to care for the church of God, which he obtained with his own blood</a:t>
            </a:r>
            <a:r>
              <a:rPr lang="en-US" sz="5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010977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C753A5-C239-1E4D-8187-EDF91134577D}"/>
              </a:ext>
            </a:extLst>
          </p:cNvPr>
          <p:cNvSpPr/>
          <p:nvPr/>
        </p:nvSpPr>
        <p:spPr>
          <a:xfrm>
            <a:off x="247425" y="225912"/>
            <a:ext cx="11605051" cy="5632311"/>
          </a:xfrm>
          <a:prstGeom prst="rect">
            <a:avLst/>
          </a:prstGeom>
          <a:solidFill>
            <a:schemeClr val="tx1"/>
          </a:solidFill>
        </p:spPr>
        <p:txBody>
          <a:bodyPr wrap="square">
            <a:spAutoFit/>
          </a:bodyPr>
          <a:lstStyle/>
          <a:p>
            <a:r>
              <a:rPr lang="en-US" sz="6000" b="1" dirty="0">
                <a:solidFill>
                  <a:schemeClr val="bg1"/>
                </a:solidFill>
                <a:latin typeface="Arial" panose="020B0604020202020204" pitchFamily="34" charset="0"/>
                <a:ea typeface="Times New Roman" panose="02020603050405020304" pitchFamily="18" charset="0"/>
              </a:rPr>
              <a:t>Matthew 13:44</a:t>
            </a:r>
            <a:r>
              <a:rPr lang="en-US" sz="6000" b="1" baseline="30000" dirty="0">
                <a:solidFill>
                  <a:schemeClr val="bg1"/>
                </a:solidFill>
                <a:latin typeface="Arial" panose="020B0604020202020204" pitchFamily="34" charset="0"/>
                <a:ea typeface="Times New Roman" panose="02020603050405020304" pitchFamily="18" charset="0"/>
              </a:rPr>
              <a:t> </a:t>
            </a:r>
          </a:p>
          <a:p>
            <a:r>
              <a:rPr lang="en-US" sz="6000" dirty="0">
                <a:solidFill>
                  <a:schemeClr val="bg1"/>
                </a:solidFill>
                <a:latin typeface="Arial" panose="020B0604020202020204" pitchFamily="34" charset="0"/>
                <a:ea typeface="Times New Roman" panose="02020603050405020304" pitchFamily="18" charset="0"/>
              </a:rPr>
              <a:t>“The kingdom of heaven is like treasure hidden in a field, which a man found and covered up. Then in his joy he goes and sells all that he has and buys that field</a:t>
            </a:r>
            <a:r>
              <a:rPr lang="en-US" sz="6000" dirty="0">
                <a:solidFill>
                  <a:schemeClr val="bg1"/>
                </a:solidFill>
                <a:effectLst/>
              </a:rPr>
              <a:t> </a:t>
            </a:r>
            <a:endParaRPr lang="en-US" sz="6000" dirty="0">
              <a:solidFill>
                <a:schemeClr val="bg1"/>
              </a:solidFill>
            </a:endParaRPr>
          </a:p>
        </p:txBody>
      </p:sp>
    </p:spTree>
    <p:extLst>
      <p:ext uri="{BB962C8B-B14F-4D97-AF65-F5344CB8AC3E}">
        <p14:creationId xmlns:p14="http://schemas.microsoft.com/office/powerpoint/2010/main" val="3941157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10;&#10;Description automatically generated">
            <a:extLst>
              <a:ext uri="{FF2B5EF4-FFF2-40B4-BE49-F238E27FC236}">
                <a16:creationId xmlns:a16="http://schemas.microsoft.com/office/drawing/2014/main" id="{FA162B9A-D78D-5345-A6AD-578067510AA0}"/>
              </a:ext>
            </a:extLst>
          </p:cNvPr>
          <p:cNvPicPr>
            <a:picLocks noChangeAspect="1"/>
          </p:cNvPicPr>
          <p:nvPr/>
        </p:nvPicPr>
        <p:blipFill rotWithShape="1">
          <a:blip r:embed="rId2"/>
          <a:srcRect t="8988" b="18196"/>
          <a:stretch/>
        </p:blipFill>
        <p:spPr>
          <a:xfrm>
            <a:off x="20" y="10"/>
            <a:ext cx="12191980" cy="6857990"/>
          </a:xfrm>
          <a:prstGeom prst="rect">
            <a:avLst/>
          </a:prstGeom>
        </p:spPr>
      </p:pic>
    </p:spTree>
    <p:extLst>
      <p:ext uri="{BB962C8B-B14F-4D97-AF65-F5344CB8AC3E}">
        <p14:creationId xmlns:p14="http://schemas.microsoft.com/office/powerpoint/2010/main" val="302055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939171C-3FEC-5247-9933-04A1A3604CE1}"/>
              </a:ext>
            </a:extLst>
          </p:cNvPr>
          <p:cNvSpPr txBox="1"/>
          <p:nvPr/>
        </p:nvSpPr>
        <p:spPr>
          <a:xfrm>
            <a:off x="277792" y="335666"/>
            <a:ext cx="11678856" cy="4524315"/>
          </a:xfrm>
          <a:prstGeom prst="rect">
            <a:avLst/>
          </a:prstGeom>
          <a:solidFill>
            <a:schemeClr val="tx1"/>
          </a:solidFill>
        </p:spPr>
        <p:txBody>
          <a:bodyPr wrap="square" rtlCol="0">
            <a:spAutoFit/>
          </a:bodyPr>
          <a:lstStyle/>
          <a:p>
            <a:r>
              <a:rPr lang="en-US" sz="7200" b="1" dirty="0">
                <a:solidFill>
                  <a:schemeClr val="bg1"/>
                </a:solidFill>
              </a:rPr>
              <a:t>Matthew 10:39</a:t>
            </a:r>
            <a:r>
              <a:rPr lang="en-US" sz="7200" b="1" baseline="30000" dirty="0">
                <a:solidFill>
                  <a:schemeClr val="bg1"/>
                </a:solidFill>
              </a:rPr>
              <a:t> </a:t>
            </a:r>
          </a:p>
          <a:p>
            <a:r>
              <a:rPr lang="en-US" sz="7200" dirty="0">
                <a:solidFill>
                  <a:schemeClr val="bg1"/>
                </a:solidFill>
              </a:rPr>
              <a:t>Whoever finds his life will lose it, and whoever loses his life for my sake will find it</a:t>
            </a:r>
            <a:r>
              <a:rPr lang="en-US" sz="7200" dirty="0">
                <a:solidFill>
                  <a:schemeClr val="bg1"/>
                </a:solidFill>
                <a:effectLst/>
              </a:rPr>
              <a:t> </a:t>
            </a:r>
            <a:endParaRPr lang="en-US" sz="7200" dirty="0">
              <a:solidFill>
                <a:schemeClr val="bg1"/>
              </a:solidFill>
            </a:endParaRPr>
          </a:p>
        </p:txBody>
      </p:sp>
    </p:spTree>
    <p:extLst>
      <p:ext uri="{BB962C8B-B14F-4D97-AF65-F5344CB8AC3E}">
        <p14:creationId xmlns:p14="http://schemas.microsoft.com/office/powerpoint/2010/main" val="2185159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E64CD57-7EA6-324A-9579-08700E5D779F}"/>
              </a:ext>
            </a:extLst>
          </p:cNvPr>
          <p:cNvSpPr/>
          <p:nvPr/>
        </p:nvSpPr>
        <p:spPr>
          <a:xfrm>
            <a:off x="798653" y="151179"/>
            <a:ext cx="9965803" cy="6555641"/>
          </a:xfrm>
          <a:prstGeom prst="rect">
            <a:avLst/>
          </a:prstGeom>
          <a:solidFill>
            <a:schemeClr val="tx1"/>
          </a:solidFill>
        </p:spPr>
        <p:txBody>
          <a:bodyPr wrap="square">
            <a:spAutoFit/>
          </a:bodyPr>
          <a:lstStyle/>
          <a:p>
            <a:r>
              <a:rPr lang="en-US" sz="6000" b="1" dirty="0">
                <a:solidFill>
                  <a:schemeClr val="bg1"/>
                </a:solidFill>
                <a:latin typeface="Arial" panose="020B0604020202020204" pitchFamily="34" charset="0"/>
                <a:ea typeface="Times New Roman" panose="02020603050405020304" pitchFamily="18" charset="0"/>
              </a:rPr>
              <a:t>Matthew 13:45-46</a:t>
            </a:r>
            <a:r>
              <a:rPr lang="en-US" sz="6000" b="1" baseline="30000" dirty="0">
                <a:solidFill>
                  <a:schemeClr val="bg1"/>
                </a:solidFill>
                <a:latin typeface="Arial" panose="020B0604020202020204" pitchFamily="34" charset="0"/>
                <a:ea typeface="Times New Roman" panose="02020603050405020304" pitchFamily="18" charset="0"/>
              </a:rPr>
              <a:t> </a:t>
            </a:r>
            <a:r>
              <a:rPr lang="en-US" sz="6000" dirty="0">
                <a:solidFill>
                  <a:schemeClr val="bg1"/>
                </a:solidFill>
                <a:latin typeface="Arial" panose="020B0604020202020204" pitchFamily="34" charset="0"/>
                <a:ea typeface="Times New Roman" panose="02020603050405020304" pitchFamily="18" charset="0"/>
              </a:rPr>
              <a:t>“</a:t>
            </a:r>
          </a:p>
          <a:p>
            <a:r>
              <a:rPr lang="en-US" sz="6000" dirty="0">
                <a:solidFill>
                  <a:schemeClr val="bg1"/>
                </a:solidFill>
                <a:latin typeface="Arial" panose="020B0604020202020204" pitchFamily="34" charset="0"/>
                <a:ea typeface="Times New Roman" panose="02020603050405020304" pitchFamily="18" charset="0"/>
              </a:rPr>
              <a:t>Again, the kingdom of heaven is like a merchant in search of fine pearls,</a:t>
            </a:r>
            <a:r>
              <a:rPr lang="en-US" sz="6000" baseline="30000" dirty="0">
                <a:solidFill>
                  <a:schemeClr val="bg1"/>
                </a:solidFill>
                <a:latin typeface="Arial" panose="020B0604020202020204" pitchFamily="34" charset="0"/>
                <a:ea typeface="Times New Roman" panose="02020603050405020304" pitchFamily="18" charset="0"/>
              </a:rPr>
              <a:t>46</a:t>
            </a:r>
            <a:r>
              <a:rPr lang="en-US" sz="6000" dirty="0">
                <a:solidFill>
                  <a:schemeClr val="bg1"/>
                </a:solidFill>
                <a:latin typeface="Arial" panose="020B0604020202020204" pitchFamily="34" charset="0"/>
                <a:ea typeface="Times New Roman" panose="02020603050405020304" pitchFamily="18" charset="0"/>
              </a:rPr>
              <a:t>who, on finding one pearl of great value, went and sold all that he had and bought it.</a:t>
            </a:r>
            <a:endParaRPr lang="en-US" sz="6000" b="1"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8451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01DB75-EE56-884B-81FA-85BC05E5599F}"/>
              </a:ext>
            </a:extLst>
          </p:cNvPr>
          <p:cNvSpPr/>
          <p:nvPr/>
        </p:nvSpPr>
        <p:spPr>
          <a:xfrm>
            <a:off x="312516" y="228123"/>
            <a:ext cx="11586259" cy="6401753"/>
          </a:xfrm>
          <a:prstGeom prst="rect">
            <a:avLst/>
          </a:prstGeom>
          <a:solidFill>
            <a:schemeClr val="tx1"/>
          </a:solidFill>
        </p:spPr>
        <p:txBody>
          <a:bodyPr wrap="square">
            <a:spAutoFit/>
          </a:bodyPr>
          <a:lstStyle/>
          <a:p>
            <a:r>
              <a:rPr lang="en-US" sz="5400" b="1" dirty="0">
                <a:solidFill>
                  <a:schemeClr val="bg1"/>
                </a:solidFill>
              </a:rPr>
              <a:t>Luke 9:23-24</a:t>
            </a:r>
            <a:r>
              <a:rPr lang="en-US" sz="5400" dirty="0">
                <a:solidFill>
                  <a:schemeClr val="bg1"/>
                </a:solidFill>
              </a:rPr>
              <a:t> </a:t>
            </a:r>
          </a:p>
          <a:p>
            <a:r>
              <a:rPr lang="en-US" sz="5400" dirty="0">
                <a:solidFill>
                  <a:schemeClr val="bg1"/>
                </a:solidFill>
              </a:rPr>
              <a:t>And he said to all, “If anyone would come after me, let him deny himself and take up his cross daily and follow me. </a:t>
            </a:r>
            <a:r>
              <a:rPr lang="en-US" sz="5400" baseline="30000" dirty="0">
                <a:solidFill>
                  <a:schemeClr val="bg1"/>
                </a:solidFill>
              </a:rPr>
              <a:t>24</a:t>
            </a:r>
            <a:r>
              <a:rPr lang="en-US" sz="5400" dirty="0">
                <a:solidFill>
                  <a:schemeClr val="bg1"/>
                </a:solidFill>
              </a:rPr>
              <a:t> For whoever would save his life will lose it, but whoever loses his life for my sake will save it.</a:t>
            </a:r>
            <a:endParaRPr lang="en-US" sz="5400" b="1" dirty="0">
              <a:solidFill>
                <a:schemeClr val="bg1"/>
              </a:solidFill>
            </a:endParaRPr>
          </a:p>
          <a:p>
            <a:endParaRPr lang="en-US" sz="32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53310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4E74626-7542-A747-B669-9F257AAFC85C}"/>
              </a:ext>
            </a:extLst>
          </p:cNvPr>
          <p:cNvSpPr/>
          <p:nvPr/>
        </p:nvSpPr>
        <p:spPr>
          <a:xfrm>
            <a:off x="995422" y="117693"/>
            <a:ext cx="10590835" cy="6740307"/>
          </a:xfrm>
          <a:prstGeom prst="rect">
            <a:avLst/>
          </a:prstGeom>
          <a:solidFill>
            <a:schemeClr val="tx1"/>
          </a:solidFill>
        </p:spPr>
        <p:txBody>
          <a:bodyPr wrap="square">
            <a:spAutoFit/>
          </a:bodyPr>
          <a:lstStyle/>
          <a:p>
            <a:r>
              <a:rPr lang="en-US" sz="7200" b="1" dirty="0">
                <a:solidFill>
                  <a:schemeClr val="bg1"/>
                </a:solidFill>
                <a:latin typeface="Arial" panose="020B0604020202020204" pitchFamily="34" charset="0"/>
                <a:ea typeface="Times New Roman" panose="02020603050405020304" pitchFamily="18" charset="0"/>
              </a:rPr>
              <a:t>Matthew 6:33</a:t>
            </a:r>
            <a:r>
              <a:rPr lang="en-US" sz="7200" baseline="30000" dirty="0">
                <a:solidFill>
                  <a:schemeClr val="bg1"/>
                </a:solidFill>
                <a:latin typeface="Arial" panose="020B0604020202020204" pitchFamily="34" charset="0"/>
                <a:ea typeface="Times New Roman" panose="02020603050405020304" pitchFamily="18" charset="0"/>
              </a:rPr>
              <a:t> </a:t>
            </a:r>
          </a:p>
          <a:p>
            <a:r>
              <a:rPr lang="en-US" sz="7200" dirty="0">
                <a:solidFill>
                  <a:schemeClr val="bg1"/>
                </a:solidFill>
                <a:latin typeface="Arial" panose="020B0604020202020204" pitchFamily="34" charset="0"/>
                <a:ea typeface="Times New Roman" panose="02020603050405020304" pitchFamily="18" charset="0"/>
              </a:rPr>
              <a:t>But seek first the kingdom of God and his righteousness, and all these things will be added to you</a:t>
            </a:r>
            <a:r>
              <a:rPr lang="en-US" sz="7200" dirty="0">
                <a:solidFill>
                  <a:srgbClr val="000000"/>
                </a:solidFill>
                <a:latin typeface="Arial" panose="020B0604020202020204" pitchFamily="34" charset="0"/>
                <a:ea typeface="Times New Roman" panose="02020603050405020304" pitchFamily="18" charset="0"/>
              </a:rPr>
              <a:t>.</a:t>
            </a:r>
            <a:endParaRPr lang="en-US" sz="72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16828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EC7D20-B2B4-1D4F-A61C-9B1438DA9B0D}"/>
              </a:ext>
            </a:extLst>
          </p:cNvPr>
          <p:cNvSpPr/>
          <p:nvPr/>
        </p:nvSpPr>
        <p:spPr>
          <a:xfrm>
            <a:off x="393539" y="612844"/>
            <a:ext cx="11644132" cy="4524315"/>
          </a:xfrm>
          <a:prstGeom prst="rect">
            <a:avLst/>
          </a:prstGeom>
          <a:solidFill>
            <a:schemeClr val="tx1"/>
          </a:solidFill>
        </p:spPr>
        <p:txBody>
          <a:bodyPr wrap="square">
            <a:spAutoFit/>
          </a:bodyPr>
          <a:lstStyle/>
          <a:p>
            <a:r>
              <a:rPr lang="en-US" sz="7200" b="1" dirty="0">
                <a:solidFill>
                  <a:schemeClr val="bg1"/>
                </a:solidFill>
                <a:latin typeface="Arial" panose="020B0604020202020204" pitchFamily="34" charset="0"/>
                <a:ea typeface="Times New Roman" panose="02020603050405020304" pitchFamily="18" charset="0"/>
              </a:rPr>
              <a:t>Matthew 6:21</a:t>
            </a:r>
            <a:r>
              <a:rPr lang="en-US" sz="7200" dirty="0">
                <a:solidFill>
                  <a:schemeClr val="bg1"/>
                </a:solidFill>
                <a:latin typeface="Arial" panose="020B0604020202020204" pitchFamily="34" charset="0"/>
                <a:ea typeface="Times New Roman" panose="02020603050405020304" pitchFamily="18" charset="0"/>
              </a:rPr>
              <a:t> </a:t>
            </a:r>
          </a:p>
          <a:p>
            <a:r>
              <a:rPr lang="en-US" sz="7200" dirty="0">
                <a:solidFill>
                  <a:schemeClr val="bg1"/>
                </a:solidFill>
                <a:latin typeface="Arial" panose="020B0604020202020204" pitchFamily="34" charset="0"/>
                <a:ea typeface="Times New Roman" panose="02020603050405020304" pitchFamily="18" charset="0"/>
              </a:rPr>
              <a:t>For where your treasure is, there your heart will be also.</a:t>
            </a:r>
            <a:endParaRPr lang="en-US" sz="7200" b="1" dirty="0">
              <a:solidFill>
                <a:schemeClr val="bg1"/>
              </a:solidFill>
              <a:effectLst/>
              <a:latin typeface="Times New Roman" panose="02020603050405020304" pitchFamily="18" charset="0"/>
              <a:ea typeface="Times New Roman" panose="02020603050405020304" pitchFamily="18" charset="0"/>
            </a:endParaRPr>
          </a:p>
          <a:p>
            <a:r>
              <a:rPr lang="en-US" sz="7200"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4518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038FB06-6E27-5044-8F0F-E05D707FF166}"/>
              </a:ext>
            </a:extLst>
          </p:cNvPr>
          <p:cNvSpPr/>
          <p:nvPr/>
        </p:nvSpPr>
        <p:spPr>
          <a:xfrm>
            <a:off x="557514" y="370390"/>
            <a:ext cx="11225514" cy="5632311"/>
          </a:xfrm>
          <a:prstGeom prst="rect">
            <a:avLst/>
          </a:prstGeom>
          <a:solidFill>
            <a:schemeClr val="tx1"/>
          </a:solidFill>
        </p:spPr>
        <p:txBody>
          <a:bodyPr wrap="square">
            <a:spAutoFit/>
          </a:bodyPr>
          <a:lstStyle/>
          <a:p>
            <a:r>
              <a:rPr lang="en-US" sz="6000" b="1" dirty="0">
                <a:solidFill>
                  <a:schemeClr val="bg1"/>
                </a:solidFill>
                <a:effectLst/>
                <a:ea typeface="Calibri" panose="020F0502020204030204" pitchFamily="34" charset="0"/>
              </a:rPr>
              <a:t>Philippians 3:7-12</a:t>
            </a:r>
          </a:p>
          <a:p>
            <a:r>
              <a:rPr lang="en-US" sz="6000" dirty="0">
                <a:solidFill>
                  <a:schemeClr val="bg1"/>
                </a:solidFill>
                <a:effectLst/>
                <a:ea typeface="Calibri" panose="020F0502020204030204" pitchFamily="34" charset="0"/>
              </a:rPr>
              <a:t> But whatever gain I had, I counted as loss for the sake of Christ.</a:t>
            </a:r>
            <a:r>
              <a:rPr lang="en-US" sz="6000" dirty="0">
                <a:solidFill>
                  <a:schemeClr val="bg1"/>
                </a:solidFill>
                <a:effectLst/>
              </a:rPr>
              <a:t> </a:t>
            </a:r>
          </a:p>
          <a:p>
            <a:r>
              <a:rPr lang="en-US" sz="6000" baseline="30000" dirty="0">
                <a:solidFill>
                  <a:schemeClr val="bg1"/>
                </a:solidFill>
                <a:effectLst/>
              </a:rPr>
              <a:t>8</a:t>
            </a:r>
            <a:r>
              <a:rPr lang="en-US" sz="6000" dirty="0">
                <a:solidFill>
                  <a:schemeClr val="bg1"/>
                </a:solidFill>
                <a:effectLst/>
              </a:rPr>
              <a:t> Indeed, I count everything as loss because of the surpassing worth of knowing Christ Jesus my Lord…… </a:t>
            </a:r>
            <a:endParaRPr lang="en-US" sz="6000" dirty="0">
              <a:solidFill>
                <a:schemeClr val="bg1"/>
              </a:solidFill>
            </a:endParaRPr>
          </a:p>
        </p:txBody>
      </p:sp>
    </p:spTree>
    <p:extLst>
      <p:ext uri="{BB962C8B-B14F-4D97-AF65-F5344CB8AC3E}">
        <p14:creationId xmlns:p14="http://schemas.microsoft.com/office/powerpoint/2010/main" val="1498248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0D4813-9852-3347-AB35-517C09A4E8F5}"/>
              </a:ext>
            </a:extLst>
          </p:cNvPr>
          <p:cNvSpPr/>
          <p:nvPr/>
        </p:nvSpPr>
        <p:spPr>
          <a:xfrm>
            <a:off x="555585" y="451413"/>
            <a:ext cx="11377914" cy="6001643"/>
          </a:xfrm>
          <a:prstGeom prst="rect">
            <a:avLst/>
          </a:prstGeom>
          <a:solidFill>
            <a:schemeClr val="tx1"/>
          </a:solidFill>
        </p:spPr>
        <p:txBody>
          <a:bodyPr wrap="square">
            <a:spAutoFit/>
          </a:bodyPr>
          <a:lstStyle/>
          <a:p>
            <a:r>
              <a:rPr lang="en-US" sz="4800" dirty="0">
                <a:solidFill>
                  <a:schemeClr val="bg1"/>
                </a:solidFill>
                <a:latin typeface="Arial" panose="020B0604020202020204" pitchFamily="34" charset="0"/>
                <a:ea typeface="Calibri" panose="020F0502020204030204" pitchFamily="34" charset="0"/>
              </a:rPr>
              <a:t>…… For his sake I have suffered the loss of all things and count them as rubbish, in order that I may gain Christ 9 and be found in him, not having a righteousness of my own that comes from the law, but that which comes through faith in Christ, the righteousness from God that depends on faith</a:t>
            </a:r>
            <a:r>
              <a:rPr lang="en-US" sz="4800" dirty="0">
                <a:solidFill>
                  <a:schemeClr val="bg1"/>
                </a:solidFill>
                <a:effectLst/>
              </a:rPr>
              <a:t> …….</a:t>
            </a:r>
            <a:endParaRPr lang="en-US" sz="4800" dirty="0">
              <a:solidFill>
                <a:schemeClr val="bg1"/>
              </a:solidFill>
            </a:endParaRPr>
          </a:p>
        </p:txBody>
      </p:sp>
    </p:spTree>
    <p:extLst>
      <p:ext uri="{BB962C8B-B14F-4D97-AF65-F5344CB8AC3E}">
        <p14:creationId xmlns:p14="http://schemas.microsoft.com/office/powerpoint/2010/main" val="1503815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989</TotalTime>
  <Words>712</Words>
  <Application>Microsoft Macintosh PowerPoint</Application>
  <PresentationFormat>Widescreen</PresentationFormat>
  <Paragraphs>37</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Olla, Rachel R</dc:creator>
  <cp:lastModifiedBy>Olla, Rachel R</cp:lastModifiedBy>
  <cp:revision>1</cp:revision>
  <dcterms:created xsi:type="dcterms:W3CDTF">2021-08-20T22:27:29Z</dcterms:created>
  <dcterms:modified xsi:type="dcterms:W3CDTF">2021-08-21T14:56:41Z</dcterms:modified>
</cp:coreProperties>
</file>