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5" r:id="rId19"/>
    <p:sldId id="273" r:id="rId20"/>
    <p:sldId id="276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CE86385-9FDB-420E-B907-1E212288C0E8}" v="609" dt="2021-08-07T17:33:52.0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B86A80F8-2B25-4B5D-A440-54C865DD3C5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9B036C8-2803-47BD-AEE9-423B47F77337}"/>
              </a:ext>
            </a:extLst>
          </p:cNvPr>
          <p:cNvSpPr txBox="1"/>
          <p:nvPr/>
        </p:nvSpPr>
        <p:spPr>
          <a:xfrm>
            <a:off x="539262" y="386862"/>
            <a:ext cx="11101753" cy="6186309"/>
          </a:xfrm>
          <a:prstGeom prst="rect">
            <a:avLst/>
          </a:prstGeom>
          <a:solidFill>
            <a:schemeClr val="tx1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6600" b="1" dirty="0">
                <a:solidFill>
                  <a:schemeClr val="bg1"/>
                </a:solidFill>
                <a:ea typeface="+mn-lt"/>
                <a:cs typeface="+mn-lt"/>
              </a:rPr>
              <a:t>Psalm 14:3 </a:t>
            </a:r>
            <a:endParaRPr lang="en-US" sz="6600">
              <a:solidFill>
                <a:schemeClr val="bg1"/>
              </a:solidFill>
              <a:cs typeface="Calibri"/>
            </a:endParaRPr>
          </a:p>
          <a:p>
            <a:r>
              <a:rPr lang="en-US" sz="6600" dirty="0">
                <a:solidFill>
                  <a:schemeClr val="bg1"/>
                </a:solidFill>
                <a:ea typeface="+mn-lt"/>
                <a:cs typeface="+mn-lt"/>
              </a:rPr>
              <a:t>They have all turned aside; together they have become corrupt; there is none who does good, not even one.</a:t>
            </a:r>
            <a:endParaRPr lang="en-US" sz="6600">
              <a:solidFill>
                <a:schemeClr val="bg1"/>
              </a:solidFill>
              <a:cs typeface="Calibri"/>
            </a:endParaRPr>
          </a:p>
          <a:p>
            <a:pPr algn="l"/>
            <a:endParaRPr lang="en-US" sz="6600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22062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79C0440-9431-4A81-87E8-E9E2E3550F6A}"/>
              </a:ext>
            </a:extLst>
          </p:cNvPr>
          <p:cNvSpPr txBox="1"/>
          <p:nvPr/>
        </p:nvSpPr>
        <p:spPr>
          <a:xfrm>
            <a:off x="175847" y="58615"/>
            <a:ext cx="11828583" cy="6740307"/>
          </a:xfrm>
          <a:prstGeom prst="rect">
            <a:avLst/>
          </a:prstGeom>
          <a:solidFill>
            <a:schemeClr val="tx1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5400" b="1" dirty="0">
                <a:solidFill>
                  <a:schemeClr val="bg1"/>
                </a:solidFill>
                <a:ea typeface="+mn-lt"/>
                <a:cs typeface="+mn-lt"/>
              </a:rPr>
              <a:t>Matthew 7:13-14 </a:t>
            </a:r>
            <a:endParaRPr lang="en-US" sz="5400">
              <a:solidFill>
                <a:schemeClr val="bg1"/>
              </a:solidFill>
              <a:cs typeface="Calibri"/>
            </a:endParaRPr>
          </a:p>
          <a:p>
            <a:r>
              <a:rPr lang="en-US" sz="5400" dirty="0">
                <a:solidFill>
                  <a:schemeClr val="bg1"/>
                </a:solidFill>
                <a:ea typeface="+mn-lt"/>
                <a:cs typeface="+mn-lt"/>
              </a:rPr>
              <a:t>“Enter by the narrow gate. For the gate is wide and the way is easy that leads to destruction, and those who enter by it are many. </a:t>
            </a:r>
            <a:r>
              <a:rPr lang="en-US" sz="5400" b="1" dirty="0">
                <a:solidFill>
                  <a:schemeClr val="bg1"/>
                </a:solidFill>
                <a:ea typeface="+mn-lt"/>
                <a:cs typeface="+mn-lt"/>
              </a:rPr>
              <a:t>14 </a:t>
            </a:r>
            <a:r>
              <a:rPr lang="en-US" sz="5400" dirty="0">
                <a:solidFill>
                  <a:schemeClr val="bg1"/>
                </a:solidFill>
                <a:ea typeface="+mn-lt"/>
                <a:cs typeface="+mn-lt"/>
              </a:rPr>
              <a:t>For the gate is narrow and the way is hard that leads to life, and those who find it are few.</a:t>
            </a:r>
            <a:endParaRPr lang="en-US" sz="5400">
              <a:solidFill>
                <a:schemeClr val="bg1"/>
              </a:solidFill>
              <a:cs typeface="Calibri"/>
            </a:endParaRPr>
          </a:p>
          <a:p>
            <a:pPr algn="l"/>
            <a:endParaRPr lang="en-US" sz="5400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507700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24A0C0F-6D2F-4469-A807-9519BE207691}"/>
              </a:ext>
            </a:extLst>
          </p:cNvPr>
          <p:cNvSpPr txBox="1"/>
          <p:nvPr/>
        </p:nvSpPr>
        <p:spPr>
          <a:xfrm>
            <a:off x="398586" y="199293"/>
            <a:ext cx="11383106" cy="5724644"/>
          </a:xfrm>
          <a:prstGeom prst="rect">
            <a:avLst/>
          </a:prstGeom>
          <a:solidFill>
            <a:schemeClr val="tx1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6000" b="1" dirty="0">
                <a:solidFill>
                  <a:schemeClr val="bg1"/>
                </a:solidFill>
                <a:ea typeface="+mn-lt"/>
                <a:cs typeface="+mn-lt"/>
              </a:rPr>
              <a:t>Romans 5:12-14 </a:t>
            </a:r>
            <a:endParaRPr lang="en-US" sz="6000" dirty="0">
              <a:solidFill>
                <a:schemeClr val="bg1"/>
              </a:solidFill>
              <a:ea typeface="+mn-lt"/>
              <a:cs typeface="+mn-lt"/>
            </a:endParaRPr>
          </a:p>
          <a:p>
            <a:r>
              <a:rPr lang="en-US" sz="6000" dirty="0">
                <a:solidFill>
                  <a:schemeClr val="bg1"/>
                </a:solidFill>
                <a:ea typeface="+mn-lt"/>
                <a:cs typeface="+mn-lt"/>
              </a:rPr>
              <a:t>Therefore, just as sin came into the world through one man, and death through sin, and so death spread to all men because all sinned.</a:t>
            </a:r>
            <a:r>
              <a:rPr lang="en-US" sz="6000" b="1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endParaRPr lang="en-US" sz="6000" dirty="0">
              <a:solidFill>
                <a:schemeClr val="bg1"/>
              </a:solidFill>
              <a:ea typeface="+mn-lt"/>
              <a:cs typeface="+mn-lt"/>
            </a:endParaRPr>
          </a:p>
          <a:p>
            <a:pPr algn="l"/>
            <a:endParaRPr lang="en-US" sz="6600" dirty="0">
              <a:solidFill>
                <a:schemeClr val="bg1"/>
              </a:solidFill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217151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71575A6-358D-4998-A111-5125CD63A7EA}"/>
              </a:ext>
            </a:extLst>
          </p:cNvPr>
          <p:cNvSpPr txBox="1"/>
          <p:nvPr/>
        </p:nvSpPr>
        <p:spPr>
          <a:xfrm>
            <a:off x="211016" y="187570"/>
            <a:ext cx="11816860" cy="6186309"/>
          </a:xfrm>
          <a:prstGeom prst="rect">
            <a:avLst/>
          </a:prstGeom>
          <a:solidFill>
            <a:schemeClr val="tx1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  <a:ea typeface="+mn-lt"/>
                <a:cs typeface="+mn-lt"/>
              </a:rPr>
              <a:t>Romans 3:10-18 </a:t>
            </a:r>
            <a:endParaRPr lang="en-US" sz="4400" dirty="0">
              <a:solidFill>
                <a:schemeClr val="bg1"/>
              </a:solidFill>
              <a:ea typeface="+mn-lt"/>
              <a:cs typeface="+mn-lt"/>
            </a:endParaRPr>
          </a:p>
          <a:p>
            <a:r>
              <a:rPr lang="en-US" sz="4400" dirty="0">
                <a:solidFill>
                  <a:schemeClr val="bg1"/>
                </a:solidFill>
                <a:ea typeface="+mn-lt"/>
                <a:cs typeface="+mn-lt"/>
              </a:rPr>
              <a:t>as it is written: “None is righteous, no, not one; 11no one understands; no one seeks for God. </a:t>
            </a:r>
          </a:p>
          <a:p>
            <a:r>
              <a:rPr lang="en-US" sz="4400" dirty="0">
                <a:solidFill>
                  <a:schemeClr val="bg1"/>
                </a:solidFill>
                <a:ea typeface="+mn-lt"/>
                <a:cs typeface="+mn-lt"/>
              </a:rPr>
              <a:t>12 All have turned aside; together they have become worthless; no one does good, not even one.” 13 “Their throat is an open grave; they use their tongues to deceive.”  “The venom of asps is under their lips.” …....</a:t>
            </a:r>
            <a:endParaRPr lang="en-US" sz="4400">
              <a:solidFill>
                <a:schemeClr val="bg1"/>
              </a:solidFill>
              <a:cs typeface="Calibri"/>
            </a:endParaRPr>
          </a:p>
          <a:p>
            <a:pPr algn="l"/>
            <a:endParaRPr lang="en-US" sz="44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00738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5A7BC6F-DF9A-4E0A-BD8E-D4A09A26C4B6}"/>
              </a:ext>
            </a:extLst>
          </p:cNvPr>
          <p:cNvSpPr txBox="1"/>
          <p:nvPr/>
        </p:nvSpPr>
        <p:spPr>
          <a:xfrm>
            <a:off x="386861" y="316524"/>
            <a:ext cx="11336215" cy="5909310"/>
          </a:xfrm>
          <a:prstGeom prst="rect">
            <a:avLst/>
          </a:prstGeom>
          <a:solidFill>
            <a:schemeClr val="tx1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ea typeface="+mn-lt"/>
                <a:cs typeface="+mn-lt"/>
              </a:rPr>
              <a:t>….... </a:t>
            </a:r>
            <a:r>
              <a:rPr lang="en-US" sz="4000" dirty="0">
                <a:solidFill>
                  <a:schemeClr val="bg1"/>
                </a:solidFill>
                <a:ea typeface="+mn-lt"/>
                <a:cs typeface="+mn-lt"/>
              </a:rPr>
              <a:t>14</a:t>
            </a:r>
            <a:r>
              <a:rPr lang="en-US" sz="5400" dirty="0">
                <a:solidFill>
                  <a:schemeClr val="bg1"/>
                </a:solidFill>
                <a:ea typeface="+mn-lt"/>
                <a:cs typeface="+mn-lt"/>
              </a:rPr>
              <a:t> “Their mouth is full of curses and bitterness.”</a:t>
            </a:r>
            <a:r>
              <a:rPr lang="en-US" sz="4000" dirty="0">
                <a:solidFill>
                  <a:schemeClr val="bg1"/>
                </a:solidFill>
                <a:ea typeface="+mn-lt"/>
                <a:cs typeface="+mn-lt"/>
              </a:rPr>
              <a:t>15</a:t>
            </a:r>
            <a:r>
              <a:rPr lang="en-US" sz="5400" dirty="0">
                <a:solidFill>
                  <a:schemeClr val="bg1"/>
                </a:solidFill>
                <a:ea typeface="+mn-lt"/>
                <a:cs typeface="+mn-lt"/>
              </a:rPr>
              <a:t> “Their feet are swift to shed blood; </a:t>
            </a:r>
            <a:r>
              <a:rPr lang="en-US" sz="4000" dirty="0">
                <a:solidFill>
                  <a:schemeClr val="bg1"/>
                </a:solidFill>
                <a:ea typeface="+mn-lt"/>
                <a:cs typeface="+mn-lt"/>
              </a:rPr>
              <a:t>16</a:t>
            </a:r>
            <a:r>
              <a:rPr lang="en-US" sz="5400" dirty="0">
                <a:solidFill>
                  <a:schemeClr val="bg1"/>
                </a:solidFill>
                <a:ea typeface="+mn-lt"/>
                <a:cs typeface="+mn-lt"/>
              </a:rPr>
              <a:t> in their paths are ruin and misery, </a:t>
            </a:r>
            <a:r>
              <a:rPr lang="en-US" sz="4000" dirty="0">
                <a:solidFill>
                  <a:schemeClr val="bg1"/>
                </a:solidFill>
                <a:ea typeface="+mn-lt"/>
                <a:cs typeface="+mn-lt"/>
              </a:rPr>
              <a:t>17</a:t>
            </a:r>
            <a:r>
              <a:rPr lang="en-US" sz="5400" dirty="0">
                <a:solidFill>
                  <a:schemeClr val="bg1"/>
                </a:solidFill>
                <a:ea typeface="+mn-lt"/>
                <a:cs typeface="+mn-lt"/>
              </a:rPr>
              <a:t> and the way of peace they have not known.”</a:t>
            </a:r>
            <a:r>
              <a:rPr lang="en-US" sz="5400" b="1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en-US" sz="4000" dirty="0">
                <a:solidFill>
                  <a:schemeClr val="bg1"/>
                </a:solidFill>
                <a:ea typeface="+mn-lt"/>
                <a:cs typeface="+mn-lt"/>
              </a:rPr>
              <a:t>18</a:t>
            </a:r>
            <a:r>
              <a:rPr lang="en-US" sz="5400" dirty="0">
                <a:solidFill>
                  <a:schemeClr val="bg1"/>
                </a:solidFill>
                <a:ea typeface="+mn-lt"/>
                <a:cs typeface="+mn-lt"/>
              </a:rPr>
              <a:t>“There is no fear of God before their eyes.”</a:t>
            </a:r>
          </a:p>
          <a:p>
            <a:pPr algn="l"/>
            <a:endParaRPr lang="en-US" sz="5400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625206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C600292-DA41-4E8A-A530-D70B5661F6BB}"/>
              </a:ext>
            </a:extLst>
          </p:cNvPr>
          <p:cNvSpPr txBox="1"/>
          <p:nvPr/>
        </p:nvSpPr>
        <p:spPr>
          <a:xfrm>
            <a:off x="293078" y="234463"/>
            <a:ext cx="11676183" cy="5539978"/>
          </a:xfrm>
          <a:prstGeom prst="rect">
            <a:avLst/>
          </a:prstGeom>
          <a:solidFill>
            <a:schemeClr val="tx1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800" b="1" dirty="0">
                <a:solidFill>
                  <a:schemeClr val="bg1"/>
                </a:solidFill>
                <a:ea typeface="+mn-lt"/>
                <a:cs typeface="+mn-lt"/>
              </a:rPr>
              <a:t>Matthew 19:16-17</a:t>
            </a:r>
            <a:endParaRPr lang="en-US" sz="4800">
              <a:solidFill>
                <a:schemeClr val="bg1"/>
              </a:solidFill>
              <a:cs typeface="Calibri"/>
            </a:endParaRPr>
          </a:p>
          <a:p>
            <a:r>
              <a:rPr lang="en-US" sz="4800" b="1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en-US" sz="4800" dirty="0">
                <a:solidFill>
                  <a:schemeClr val="bg1"/>
                </a:solidFill>
                <a:ea typeface="+mn-lt"/>
                <a:cs typeface="+mn-lt"/>
              </a:rPr>
              <a:t>And behold, a man came up to him, saying, “Teacher, what good deed must I do to have  eternal life?” </a:t>
            </a:r>
            <a:r>
              <a:rPr lang="en-US" sz="4800" b="1" dirty="0">
                <a:solidFill>
                  <a:schemeClr val="bg1"/>
                </a:solidFill>
                <a:ea typeface="+mn-lt"/>
                <a:cs typeface="+mn-lt"/>
              </a:rPr>
              <a:t>17 </a:t>
            </a:r>
            <a:r>
              <a:rPr lang="en-US" sz="4800" dirty="0">
                <a:solidFill>
                  <a:schemeClr val="bg1"/>
                </a:solidFill>
                <a:ea typeface="+mn-lt"/>
                <a:cs typeface="+mn-lt"/>
              </a:rPr>
              <a:t>And he said to him, “Why do you ask me about what is good? There is only one who is good. If you would enter life, keep the commandments.”</a:t>
            </a:r>
            <a:endParaRPr lang="en-US" sz="4800">
              <a:solidFill>
                <a:schemeClr val="bg1"/>
              </a:solidFill>
              <a:cs typeface="Calibri"/>
            </a:endParaRPr>
          </a:p>
          <a:p>
            <a:pPr algn="l"/>
            <a:endParaRPr lang="en-US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510786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F71542C-97CD-46B9-AC9C-AE081865FAB0}"/>
              </a:ext>
            </a:extLst>
          </p:cNvPr>
          <p:cNvSpPr txBox="1"/>
          <p:nvPr/>
        </p:nvSpPr>
        <p:spPr>
          <a:xfrm>
            <a:off x="257909" y="128954"/>
            <a:ext cx="11734798" cy="6728584"/>
          </a:xfrm>
          <a:prstGeom prst="rect">
            <a:avLst/>
          </a:prstGeom>
          <a:solidFill>
            <a:schemeClr val="tx1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7200" b="1" dirty="0">
                <a:solidFill>
                  <a:schemeClr val="bg1"/>
                </a:solidFill>
                <a:ea typeface="+mn-lt"/>
                <a:cs typeface="+mn-lt"/>
              </a:rPr>
              <a:t>Psalm 106:1 </a:t>
            </a:r>
            <a:endParaRPr lang="en-US" sz="7200">
              <a:solidFill>
                <a:schemeClr val="bg1"/>
              </a:solidFill>
              <a:cs typeface="Calibri"/>
            </a:endParaRPr>
          </a:p>
          <a:p>
            <a:r>
              <a:rPr lang="en-US" sz="7200" dirty="0">
                <a:solidFill>
                  <a:schemeClr val="bg1"/>
                </a:solidFill>
                <a:ea typeface="+mn-lt"/>
                <a:cs typeface="+mn-lt"/>
              </a:rPr>
              <a:t>Praise the </a:t>
            </a:r>
            <a:r>
              <a:rPr lang="en-US" sz="7200" cap="small" dirty="0">
                <a:solidFill>
                  <a:schemeClr val="bg1"/>
                </a:solidFill>
                <a:ea typeface="+mn-lt"/>
                <a:cs typeface="+mn-lt"/>
              </a:rPr>
              <a:t>Lord</a:t>
            </a:r>
            <a:r>
              <a:rPr lang="en-US" sz="7200" dirty="0">
                <a:solidFill>
                  <a:schemeClr val="bg1"/>
                </a:solidFill>
                <a:ea typeface="+mn-lt"/>
                <a:cs typeface="+mn-lt"/>
              </a:rPr>
              <a:t>! Oh give thanks to the Lord, for he is good, for his steadfast love endures forever!</a:t>
            </a:r>
            <a:endParaRPr lang="en-US" sz="7200">
              <a:solidFill>
                <a:schemeClr val="bg1"/>
              </a:solidFill>
              <a:cs typeface="Calibri"/>
            </a:endParaRPr>
          </a:p>
          <a:p>
            <a:pPr algn="l"/>
            <a:endParaRPr lang="en-US" sz="7200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212904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B6602CE-390D-414F-9A79-D2C13F0C906D}"/>
              </a:ext>
            </a:extLst>
          </p:cNvPr>
          <p:cNvSpPr txBox="1"/>
          <p:nvPr/>
        </p:nvSpPr>
        <p:spPr>
          <a:xfrm>
            <a:off x="468924" y="199292"/>
            <a:ext cx="11336214" cy="6463308"/>
          </a:xfrm>
          <a:prstGeom prst="rect">
            <a:avLst/>
          </a:prstGeom>
          <a:solidFill>
            <a:schemeClr val="tx1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6600" b="1" dirty="0">
                <a:solidFill>
                  <a:schemeClr val="bg1"/>
                </a:solidFill>
                <a:ea typeface="+mn-lt"/>
                <a:cs typeface="+mn-lt"/>
              </a:rPr>
              <a:t>2 Corinthians 5:21 </a:t>
            </a:r>
            <a:endParaRPr lang="en-US">
              <a:solidFill>
                <a:schemeClr val="bg1"/>
              </a:solidFill>
              <a:cs typeface="Calibri"/>
            </a:endParaRPr>
          </a:p>
          <a:p>
            <a:r>
              <a:rPr lang="en-US" sz="6600" dirty="0">
                <a:solidFill>
                  <a:schemeClr val="bg1"/>
                </a:solidFill>
                <a:ea typeface="+mn-lt"/>
                <a:cs typeface="+mn-lt"/>
              </a:rPr>
              <a:t>For our sake he made him to be sin who knew no sin, so that in him we might become the righteousness of God.</a:t>
            </a:r>
            <a:endParaRPr lang="en-US">
              <a:solidFill>
                <a:schemeClr val="bg1"/>
              </a:solidFill>
              <a:cs typeface="Calibri"/>
            </a:endParaRPr>
          </a:p>
          <a:p>
            <a:endParaRPr lang="en-US" sz="6600" dirty="0">
              <a:ea typeface="+mn-lt"/>
              <a:cs typeface="+mn-lt"/>
            </a:endParaRPr>
          </a:p>
          <a:p>
            <a:pPr algn="l"/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07071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1CA5A1C-5185-4B84-A84B-25718983A067}"/>
              </a:ext>
            </a:extLst>
          </p:cNvPr>
          <p:cNvSpPr txBox="1"/>
          <p:nvPr/>
        </p:nvSpPr>
        <p:spPr>
          <a:xfrm>
            <a:off x="152401" y="351693"/>
            <a:ext cx="11887198" cy="5909310"/>
          </a:xfrm>
          <a:prstGeom prst="rect">
            <a:avLst/>
          </a:prstGeom>
          <a:solidFill>
            <a:schemeClr val="tx1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7200" b="1" dirty="0">
                <a:solidFill>
                  <a:schemeClr val="bg1"/>
                </a:solidFill>
                <a:ea typeface="+mn-lt"/>
                <a:cs typeface="+mn-lt"/>
              </a:rPr>
              <a:t>Luke 22:20 </a:t>
            </a:r>
            <a:endParaRPr lang="en-US" sz="7200">
              <a:solidFill>
                <a:schemeClr val="bg1"/>
              </a:solidFill>
              <a:cs typeface="Calibri"/>
            </a:endParaRPr>
          </a:p>
          <a:p>
            <a:r>
              <a:rPr lang="en-US" sz="7200" dirty="0">
                <a:solidFill>
                  <a:schemeClr val="bg1"/>
                </a:solidFill>
                <a:ea typeface="+mn-lt"/>
                <a:cs typeface="+mn-lt"/>
              </a:rPr>
              <a:t>And likewise the cup after they had eaten, saying, “This cup that is poured out for you is the new covenant in my blood.</a:t>
            </a:r>
            <a:endParaRPr lang="en-US" sz="7200">
              <a:solidFill>
                <a:schemeClr val="bg1"/>
              </a:solidFill>
              <a:cs typeface="Calibri"/>
            </a:endParaRPr>
          </a:p>
          <a:p>
            <a:pPr algn="l"/>
            <a:endParaRPr lang="en-US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518358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6E9EA99-0F3B-430C-A86B-ED39C38E754C}"/>
              </a:ext>
            </a:extLst>
          </p:cNvPr>
          <p:cNvSpPr txBox="1"/>
          <p:nvPr/>
        </p:nvSpPr>
        <p:spPr>
          <a:xfrm>
            <a:off x="410308" y="187570"/>
            <a:ext cx="11359661" cy="6555641"/>
          </a:xfrm>
          <a:prstGeom prst="rect">
            <a:avLst/>
          </a:prstGeom>
          <a:solidFill>
            <a:schemeClr val="tx1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6000" b="1" dirty="0">
                <a:solidFill>
                  <a:schemeClr val="bg1"/>
                </a:solidFill>
                <a:ea typeface="+mn-lt"/>
                <a:cs typeface="+mn-lt"/>
              </a:rPr>
              <a:t>Jeremiah 32:40 </a:t>
            </a:r>
            <a:endParaRPr lang="en-US">
              <a:solidFill>
                <a:schemeClr val="bg1"/>
              </a:solidFill>
              <a:cs typeface="Calibri"/>
            </a:endParaRPr>
          </a:p>
          <a:p>
            <a:r>
              <a:rPr lang="en-US" sz="6000" dirty="0">
                <a:solidFill>
                  <a:schemeClr val="bg1"/>
                </a:solidFill>
                <a:ea typeface="+mn-lt"/>
                <a:cs typeface="+mn-lt"/>
              </a:rPr>
              <a:t>I will make with them an everlasting covenant, that I will not turn away from doing good to them. And I will put the fear of me in their hearts, that they may not turn from me.</a:t>
            </a:r>
            <a:endParaRPr lang="en-US">
              <a:solidFill>
                <a:schemeClr val="bg1"/>
              </a:solidFill>
              <a:cs typeface="Calibri"/>
            </a:endParaRPr>
          </a:p>
          <a:p>
            <a:pPr algn="l"/>
            <a:endParaRPr lang="en-US" sz="6000" dirty="0">
              <a:solidFill>
                <a:schemeClr val="bg1"/>
              </a:solidFill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65134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02C41A3-7148-495F-A1E0-114A8049E980}"/>
              </a:ext>
            </a:extLst>
          </p:cNvPr>
          <p:cNvSpPr txBox="1"/>
          <p:nvPr/>
        </p:nvSpPr>
        <p:spPr>
          <a:xfrm>
            <a:off x="93122" y="468703"/>
            <a:ext cx="11935417" cy="5632311"/>
          </a:xfrm>
          <a:prstGeom prst="rect">
            <a:avLst/>
          </a:prstGeom>
          <a:solidFill>
            <a:schemeClr val="tx1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7200" b="1" dirty="0">
                <a:solidFill>
                  <a:schemeClr val="bg1"/>
                </a:solidFill>
                <a:ea typeface="+mn-lt"/>
                <a:cs typeface="+mn-lt"/>
              </a:rPr>
              <a:t>Proverbs 31:30 </a:t>
            </a:r>
            <a:endParaRPr lang="en-US" sz="7200">
              <a:solidFill>
                <a:schemeClr val="bg1"/>
              </a:solidFill>
              <a:cs typeface="Calibri"/>
            </a:endParaRPr>
          </a:p>
          <a:p>
            <a:r>
              <a:rPr lang="en-US" sz="7200" dirty="0">
                <a:solidFill>
                  <a:schemeClr val="bg1"/>
                </a:solidFill>
                <a:ea typeface="+mn-lt"/>
                <a:cs typeface="+mn-lt"/>
              </a:rPr>
              <a:t>Charm is deceitful, and beauty is vain, but a woman who fears the </a:t>
            </a:r>
            <a:r>
              <a:rPr lang="en-US" sz="7200" cap="small" dirty="0">
                <a:solidFill>
                  <a:schemeClr val="bg1"/>
                </a:solidFill>
                <a:ea typeface="+mn-lt"/>
                <a:cs typeface="+mn-lt"/>
              </a:rPr>
              <a:t>Lord</a:t>
            </a:r>
            <a:r>
              <a:rPr lang="en-US" sz="7200" dirty="0">
                <a:solidFill>
                  <a:schemeClr val="bg1"/>
                </a:solidFill>
                <a:ea typeface="+mn-lt"/>
                <a:cs typeface="+mn-lt"/>
              </a:rPr>
              <a:t> is to be praised.</a:t>
            </a:r>
            <a:endParaRPr lang="en-US" sz="7200" dirty="0">
              <a:solidFill>
                <a:schemeClr val="bg1"/>
              </a:solidFill>
              <a:cs typeface="Calibri"/>
            </a:endParaRPr>
          </a:p>
          <a:p>
            <a:pPr algn="l"/>
            <a:endParaRPr lang="en-US" sz="7200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249273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B86A80F8-2B25-4B5D-A440-54C865DD3C5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7844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139EF7B-05A6-4B91-933B-F4CE68C22B8F}"/>
              </a:ext>
            </a:extLst>
          </p:cNvPr>
          <p:cNvSpPr txBox="1"/>
          <p:nvPr/>
        </p:nvSpPr>
        <p:spPr>
          <a:xfrm>
            <a:off x="222738" y="93784"/>
            <a:ext cx="11699627" cy="6798922"/>
          </a:xfrm>
          <a:prstGeom prst="rect">
            <a:avLst/>
          </a:prstGeom>
          <a:solidFill>
            <a:schemeClr val="tx1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7200" b="1" dirty="0">
                <a:solidFill>
                  <a:schemeClr val="bg1"/>
                </a:solidFill>
                <a:ea typeface="+mn-lt"/>
                <a:cs typeface="+mn-lt"/>
              </a:rPr>
              <a:t>Proverbs 8:13 </a:t>
            </a:r>
            <a:endParaRPr lang="en-US" sz="7200">
              <a:solidFill>
                <a:schemeClr val="bg1"/>
              </a:solidFill>
              <a:cs typeface="Calibri"/>
            </a:endParaRPr>
          </a:p>
          <a:p>
            <a:r>
              <a:rPr lang="en-US" sz="7200" dirty="0">
                <a:solidFill>
                  <a:schemeClr val="bg1"/>
                </a:solidFill>
                <a:ea typeface="+mn-lt"/>
                <a:cs typeface="+mn-lt"/>
              </a:rPr>
              <a:t>The fear of the Lord is hatred of evil. Pride and arrogance and the way of evil and perverted speech I hate.</a:t>
            </a:r>
            <a:endParaRPr lang="en-US" sz="7200">
              <a:solidFill>
                <a:schemeClr val="bg1"/>
              </a:solidFill>
              <a:cs typeface="Calibri"/>
            </a:endParaRPr>
          </a:p>
          <a:p>
            <a:pPr algn="l"/>
            <a:endParaRPr lang="en-US" sz="7200" dirty="0">
              <a:solidFill>
                <a:schemeClr val="bg1"/>
              </a:solidFill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25297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A950B4C-2F8D-4CD5-A6C2-40633B52D360}"/>
              </a:ext>
            </a:extLst>
          </p:cNvPr>
          <p:cNvSpPr txBox="1"/>
          <p:nvPr/>
        </p:nvSpPr>
        <p:spPr>
          <a:xfrm>
            <a:off x="468924" y="539262"/>
            <a:ext cx="11347937" cy="5909310"/>
          </a:xfrm>
          <a:prstGeom prst="rect">
            <a:avLst/>
          </a:prstGeom>
          <a:solidFill>
            <a:schemeClr val="tx1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7200" b="1" dirty="0">
                <a:solidFill>
                  <a:schemeClr val="bg1"/>
                </a:solidFill>
                <a:ea typeface="+mn-lt"/>
                <a:cs typeface="+mn-lt"/>
              </a:rPr>
              <a:t>Proverbs 9:10 </a:t>
            </a:r>
            <a:endParaRPr lang="en-US" sz="7200">
              <a:solidFill>
                <a:schemeClr val="bg1"/>
              </a:solidFill>
              <a:cs typeface="Calibri"/>
            </a:endParaRPr>
          </a:p>
          <a:p>
            <a:r>
              <a:rPr lang="en-US" sz="7200" dirty="0">
                <a:solidFill>
                  <a:schemeClr val="bg1"/>
                </a:solidFill>
                <a:ea typeface="+mn-lt"/>
                <a:cs typeface="+mn-lt"/>
              </a:rPr>
              <a:t>The fear of the Lord is the beginning of wisdom, and the knowledge of the Holy One is insight.</a:t>
            </a:r>
            <a:endParaRPr lang="en-US" sz="7200">
              <a:solidFill>
                <a:schemeClr val="bg1"/>
              </a:solidFill>
              <a:cs typeface="Calibri"/>
            </a:endParaRPr>
          </a:p>
          <a:p>
            <a:pPr algn="l"/>
            <a:endParaRPr lang="en-US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56379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6C73FD5-9377-4F3F-9CEC-604CC43D369B}"/>
              </a:ext>
            </a:extLst>
          </p:cNvPr>
          <p:cNvSpPr txBox="1"/>
          <p:nvPr/>
        </p:nvSpPr>
        <p:spPr>
          <a:xfrm>
            <a:off x="468924" y="269631"/>
            <a:ext cx="11336213" cy="6463308"/>
          </a:xfrm>
          <a:prstGeom prst="rect">
            <a:avLst/>
          </a:prstGeom>
          <a:solidFill>
            <a:schemeClr val="tx1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7200" b="1" dirty="0">
                <a:solidFill>
                  <a:schemeClr val="bg1"/>
                </a:solidFill>
                <a:ea typeface="+mn-lt"/>
                <a:cs typeface="+mn-lt"/>
              </a:rPr>
              <a:t>John 17:3 </a:t>
            </a:r>
            <a:endParaRPr lang="en-US" sz="7200">
              <a:solidFill>
                <a:schemeClr val="bg1"/>
              </a:solidFill>
              <a:cs typeface="Calibri"/>
            </a:endParaRPr>
          </a:p>
          <a:p>
            <a:r>
              <a:rPr lang="en-US" sz="7200" dirty="0">
                <a:solidFill>
                  <a:schemeClr val="bg1"/>
                </a:solidFill>
                <a:ea typeface="+mn-lt"/>
                <a:cs typeface="+mn-lt"/>
              </a:rPr>
              <a:t>And this is eternal life, that they know you, the only true God, and Jesus Christ whom you have sent.</a:t>
            </a:r>
            <a:endParaRPr lang="en-US" sz="7200">
              <a:solidFill>
                <a:schemeClr val="bg1"/>
              </a:solidFill>
              <a:cs typeface="Calibri"/>
            </a:endParaRPr>
          </a:p>
          <a:p>
            <a:br>
              <a:rPr lang="en-US" dirty="0">
                <a:ea typeface="+mn-lt"/>
                <a:cs typeface="+mn-lt"/>
              </a:rPr>
            </a:br>
            <a:endParaRPr lang="en-US" dirty="0">
              <a:ea typeface="+mn-lt"/>
              <a:cs typeface="+mn-lt"/>
            </a:endParaRPr>
          </a:p>
          <a:p>
            <a:pPr algn="l"/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129069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CCDB492-53D6-4D6C-BD85-76BC0B1DC84E}"/>
              </a:ext>
            </a:extLst>
          </p:cNvPr>
          <p:cNvSpPr txBox="1"/>
          <p:nvPr/>
        </p:nvSpPr>
        <p:spPr>
          <a:xfrm>
            <a:off x="328246" y="363416"/>
            <a:ext cx="11617568" cy="6001643"/>
          </a:xfrm>
          <a:prstGeom prst="rect">
            <a:avLst/>
          </a:prstGeom>
          <a:solidFill>
            <a:schemeClr val="tx1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800" b="1" dirty="0">
                <a:solidFill>
                  <a:schemeClr val="bg1"/>
                </a:solidFill>
                <a:ea typeface="+mn-lt"/>
                <a:cs typeface="+mn-lt"/>
              </a:rPr>
              <a:t>Psalm 34:8-14 </a:t>
            </a:r>
            <a:endParaRPr lang="en-US" sz="4800" dirty="0">
              <a:solidFill>
                <a:schemeClr val="bg1"/>
              </a:solidFill>
              <a:ea typeface="+mn-lt"/>
              <a:cs typeface="+mn-lt"/>
            </a:endParaRPr>
          </a:p>
          <a:p>
            <a:r>
              <a:rPr lang="en-US" sz="4800" dirty="0">
                <a:solidFill>
                  <a:schemeClr val="bg1"/>
                </a:solidFill>
                <a:ea typeface="+mn-lt"/>
                <a:cs typeface="+mn-lt"/>
              </a:rPr>
              <a:t>Oh, taste and see that the </a:t>
            </a:r>
            <a:r>
              <a:rPr lang="en-US" sz="4800" cap="small" dirty="0">
                <a:solidFill>
                  <a:schemeClr val="bg1"/>
                </a:solidFill>
                <a:ea typeface="+mn-lt"/>
                <a:cs typeface="+mn-lt"/>
              </a:rPr>
              <a:t>Lord</a:t>
            </a:r>
            <a:r>
              <a:rPr lang="en-US" sz="4800" dirty="0">
                <a:solidFill>
                  <a:schemeClr val="bg1"/>
                </a:solidFill>
                <a:ea typeface="+mn-lt"/>
                <a:cs typeface="+mn-lt"/>
              </a:rPr>
              <a:t> is good! Blessed is the man who takes refuge in him!   </a:t>
            </a:r>
            <a:r>
              <a:rPr lang="en-US" sz="3600" dirty="0">
                <a:solidFill>
                  <a:schemeClr val="bg1"/>
                </a:solidFill>
                <a:ea typeface="+mn-lt"/>
                <a:cs typeface="+mn-lt"/>
              </a:rPr>
              <a:t>9</a:t>
            </a:r>
            <a:r>
              <a:rPr lang="en-US" sz="4800" dirty="0">
                <a:solidFill>
                  <a:schemeClr val="bg1"/>
                </a:solidFill>
                <a:ea typeface="+mn-lt"/>
                <a:cs typeface="+mn-lt"/>
              </a:rPr>
              <a:t> Oh, fear the </a:t>
            </a:r>
            <a:r>
              <a:rPr lang="en-US" sz="4800" cap="small" dirty="0">
                <a:solidFill>
                  <a:schemeClr val="bg1"/>
                </a:solidFill>
                <a:ea typeface="+mn-lt"/>
                <a:cs typeface="+mn-lt"/>
              </a:rPr>
              <a:t>Lord</a:t>
            </a:r>
            <a:r>
              <a:rPr lang="en-US" sz="4800" dirty="0">
                <a:solidFill>
                  <a:schemeClr val="bg1"/>
                </a:solidFill>
                <a:ea typeface="+mn-lt"/>
                <a:cs typeface="+mn-lt"/>
              </a:rPr>
              <a:t>, you his saints, for those who fear him have no lack! 10 The young lions suffer want and hunger; but those who seek the </a:t>
            </a:r>
            <a:r>
              <a:rPr lang="en-US" sz="4800" cap="small" dirty="0">
                <a:solidFill>
                  <a:schemeClr val="bg1"/>
                </a:solidFill>
                <a:ea typeface="+mn-lt"/>
                <a:cs typeface="+mn-lt"/>
              </a:rPr>
              <a:t>Lord</a:t>
            </a:r>
            <a:r>
              <a:rPr lang="en-US" sz="4800" dirty="0">
                <a:solidFill>
                  <a:schemeClr val="bg1"/>
                </a:solidFill>
                <a:ea typeface="+mn-lt"/>
                <a:cs typeface="+mn-lt"/>
              </a:rPr>
              <a:t> lack no good thing. …...</a:t>
            </a:r>
            <a:endParaRPr lang="en-US" sz="4800">
              <a:solidFill>
                <a:schemeClr val="bg1"/>
              </a:solidFill>
              <a:cs typeface="Calibri"/>
            </a:endParaRPr>
          </a:p>
          <a:p>
            <a:pPr algn="l"/>
            <a:endParaRPr lang="en-US" sz="48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522090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777B8CB-8AD4-4771-B276-A502A887DAB7}"/>
              </a:ext>
            </a:extLst>
          </p:cNvPr>
          <p:cNvSpPr txBox="1"/>
          <p:nvPr/>
        </p:nvSpPr>
        <p:spPr>
          <a:xfrm>
            <a:off x="422031" y="386862"/>
            <a:ext cx="11265876" cy="5539978"/>
          </a:xfrm>
          <a:prstGeom prst="rect">
            <a:avLst/>
          </a:prstGeom>
          <a:solidFill>
            <a:schemeClr val="tx1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800" b="1" dirty="0">
                <a:solidFill>
                  <a:schemeClr val="bg1"/>
                </a:solidFill>
                <a:ea typeface="+mn-lt"/>
                <a:cs typeface="+mn-lt"/>
              </a:rPr>
              <a:t>…....</a:t>
            </a:r>
            <a:r>
              <a:rPr lang="en-US" sz="3600" b="1" dirty="0">
                <a:solidFill>
                  <a:schemeClr val="bg1"/>
                </a:solidFill>
                <a:ea typeface="+mn-lt"/>
                <a:cs typeface="+mn-lt"/>
              </a:rPr>
              <a:t>11</a:t>
            </a:r>
            <a:r>
              <a:rPr lang="en-US" sz="4800" b="1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en-US" sz="4800" dirty="0">
                <a:solidFill>
                  <a:schemeClr val="bg1"/>
                </a:solidFill>
                <a:ea typeface="+mn-lt"/>
                <a:cs typeface="+mn-lt"/>
              </a:rPr>
              <a:t>Come, O children, listen to me; I will teach you the fear of the </a:t>
            </a:r>
            <a:r>
              <a:rPr lang="en-US" sz="4800" cap="small" dirty="0">
                <a:solidFill>
                  <a:schemeClr val="bg1"/>
                </a:solidFill>
                <a:ea typeface="+mn-lt"/>
                <a:cs typeface="+mn-lt"/>
              </a:rPr>
              <a:t>Lord</a:t>
            </a:r>
            <a:r>
              <a:rPr lang="en-US" sz="4800" dirty="0">
                <a:solidFill>
                  <a:schemeClr val="bg1"/>
                </a:solidFill>
                <a:ea typeface="+mn-lt"/>
                <a:cs typeface="+mn-lt"/>
              </a:rPr>
              <a:t>. </a:t>
            </a:r>
            <a:r>
              <a:rPr lang="en-US" sz="3600" dirty="0">
                <a:solidFill>
                  <a:schemeClr val="bg1"/>
                </a:solidFill>
                <a:ea typeface="+mn-lt"/>
                <a:cs typeface="+mn-lt"/>
              </a:rPr>
              <a:t>12</a:t>
            </a:r>
            <a:r>
              <a:rPr lang="en-US" sz="4800" dirty="0">
                <a:solidFill>
                  <a:schemeClr val="bg1"/>
                </a:solidFill>
                <a:ea typeface="+mn-lt"/>
                <a:cs typeface="+mn-lt"/>
              </a:rPr>
              <a:t> What man is there who desires life and loves many days, that he may see good? </a:t>
            </a:r>
            <a:r>
              <a:rPr lang="en-US" sz="3600" dirty="0">
                <a:solidFill>
                  <a:schemeClr val="bg1"/>
                </a:solidFill>
                <a:ea typeface="+mn-lt"/>
                <a:cs typeface="+mn-lt"/>
              </a:rPr>
              <a:t>13</a:t>
            </a:r>
            <a:r>
              <a:rPr lang="en-US" sz="4800" dirty="0">
                <a:solidFill>
                  <a:schemeClr val="bg1"/>
                </a:solidFill>
                <a:ea typeface="+mn-lt"/>
                <a:cs typeface="+mn-lt"/>
              </a:rPr>
              <a:t> Keep your tongue from evil and your lips from speaking deceit.</a:t>
            </a:r>
            <a:r>
              <a:rPr lang="en-US" sz="3600" dirty="0">
                <a:solidFill>
                  <a:schemeClr val="bg1"/>
                </a:solidFill>
                <a:ea typeface="+mn-lt"/>
                <a:cs typeface="+mn-lt"/>
              </a:rPr>
              <a:t>14 </a:t>
            </a:r>
            <a:r>
              <a:rPr lang="en-US" sz="4800" dirty="0">
                <a:solidFill>
                  <a:schemeClr val="bg1"/>
                </a:solidFill>
                <a:ea typeface="+mn-lt"/>
                <a:cs typeface="+mn-lt"/>
              </a:rPr>
              <a:t>Turn away from evil and do good; seek peace and pursue it.</a:t>
            </a:r>
            <a:endParaRPr lang="en-US" sz="4800">
              <a:solidFill>
                <a:schemeClr val="bg1"/>
              </a:solidFill>
              <a:cs typeface="Calibri"/>
            </a:endParaRPr>
          </a:p>
          <a:p>
            <a:pPr algn="l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190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7BD6CE5-BC8B-4024-AFA3-2E098BDC9BBF}"/>
              </a:ext>
            </a:extLst>
          </p:cNvPr>
          <p:cNvSpPr txBox="1"/>
          <p:nvPr/>
        </p:nvSpPr>
        <p:spPr>
          <a:xfrm>
            <a:off x="257909" y="117232"/>
            <a:ext cx="11570675" cy="6740307"/>
          </a:xfrm>
          <a:prstGeom prst="rect">
            <a:avLst/>
          </a:prstGeom>
          <a:solidFill>
            <a:schemeClr val="tx1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7200" b="1" dirty="0">
                <a:solidFill>
                  <a:schemeClr val="bg1"/>
                </a:solidFill>
                <a:ea typeface="+mn-lt"/>
                <a:cs typeface="+mn-lt"/>
              </a:rPr>
              <a:t>Proverbs 19:23</a:t>
            </a:r>
            <a:endParaRPr lang="en-US" sz="7200">
              <a:solidFill>
                <a:schemeClr val="bg1"/>
              </a:solidFill>
              <a:cs typeface="Calibri"/>
            </a:endParaRPr>
          </a:p>
          <a:p>
            <a:r>
              <a:rPr lang="en-US" sz="7200" b="1" dirty="0">
                <a:solidFill>
                  <a:schemeClr val="bg1"/>
                </a:solidFill>
                <a:ea typeface="+mn-lt"/>
                <a:cs typeface="+mn-lt"/>
              </a:rPr>
              <a:t> </a:t>
            </a:r>
            <a:r>
              <a:rPr lang="en-US" sz="7200" dirty="0">
                <a:solidFill>
                  <a:schemeClr val="bg1"/>
                </a:solidFill>
                <a:ea typeface="+mn-lt"/>
                <a:cs typeface="+mn-lt"/>
              </a:rPr>
              <a:t>The fear of the </a:t>
            </a:r>
            <a:r>
              <a:rPr lang="en-US" sz="7200" cap="small" dirty="0">
                <a:solidFill>
                  <a:schemeClr val="bg1"/>
                </a:solidFill>
                <a:ea typeface="+mn-lt"/>
                <a:cs typeface="+mn-lt"/>
              </a:rPr>
              <a:t>Lord</a:t>
            </a:r>
            <a:r>
              <a:rPr lang="en-US" sz="7200" dirty="0">
                <a:solidFill>
                  <a:schemeClr val="bg1"/>
                </a:solidFill>
                <a:ea typeface="+mn-lt"/>
                <a:cs typeface="+mn-lt"/>
              </a:rPr>
              <a:t> leads to life, and whoever has it rests satisfied; he will not be visited by harm.</a:t>
            </a:r>
            <a:endParaRPr lang="en-US" sz="7200">
              <a:solidFill>
                <a:schemeClr val="bg1"/>
              </a:solidFill>
              <a:cs typeface="Calibri"/>
            </a:endParaRPr>
          </a:p>
          <a:p>
            <a:pPr algn="l"/>
            <a:endParaRPr lang="en-US" sz="7200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885526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1670814-9734-4394-817D-249812E56F51}"/>
              </a:ext>
            </a:extLst>
          </p:cNvPr>
          <p:cNvSpPr txBox="1"/>
          <p:nvPr/>
        </p:nvSpPr>
        <p:spPr>
          <a:xfrm>
            <a:off x="293078" y="375139"/>
            <a:ext cx="11769968" cy="5262979"/>
          </a:xfrm>
          <a:prstGeom prst="rect">
            <a:avLst/>
          </a:prstGeom>
          <a:solidFill>
            <a:schemeClr val="tx1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800" b="1" dirty="0">
                <a:solidFill>
                  <a:schemeClr val="bg1"/>
                </a:solidFill>
                <a:ea typeface="+mn-lt"/>
                <a:cs typeface="+mn-lt"/>
              </a:rPr>
              <a:t>1 Timothy 4:1-2 </a:t>
            </a:r>
            <a:endParaRPr lang="en-US" sz="4800">
              <a:solidFill>
                <a:schemeClr val="bg1"/>
              </a:solidFill>
              <a:cs typeface="Calibri"/>
            </a:endParaRPr>
          </a:p>
          <a:p>
            <a:r>
              <a:rPr lang="en-US" sz="4800" dirty="0">
                <a:solidFill>
                  <a:schemeClr val="bg1"/>
                </a:solidFill>
                <a:ea typeface="+mn-lt"/>
                <a:cs typeface="+mn-lt"/>
              </a:rPr>
              <a:t>Now the Spirit expressly says that in later times some will depart from the faith by devoting themselves to deceitful spirits and teachings of demons, </a:t>
            </a:r>
            <a:r>
              <a:rPr lang="en-US" sz="4800" b="1" dirty="0">
                <a:solidFill>
                  <a:schemeClr val="bg1"/>
                </a:solidFill>
                <a:ea typeface="+mn-lt"/>
                <a:cs typeface="+mn-lt"/>
              </a:rPr>
              <a:t>2 </a:t>
            </a:r>
            <a:r>
              <a:rPr lang="en-US" sz="4800" dirty="0">
                <a:solidFill>
                  <a:schemeClr val="bg1"/>
                </a:solidFill>
                <a:ea typeface="+mn-lt"/>
                <a:cs typeface="+mn-lt"/>
              </a:rPr>
              <a:t>through the insincerity of liars whose consciences are seared</a:t>
            </a:r>
            <a:endParaRPr lang="en-US" sz="4800">
              <a:solidFill>
                <a:schemeClr val="bg1"/>
              </a:solidFill>
              <a:cs typeface="Calibri"/>
            </a:endParaRPr>
          </a:p>
          <a:p>
            <a:pPr algn="l"/>
            <a:endParaRPr lang="en-US" sz="4800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9155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242</cp:revision>
  <dcterms:created xsi:type="dcterms:W3CDTF">2021-08-07T16:38:04Z</dcterms:created>
  <dcterms:modified xsi:type="dcterms:W3CDTF">2021-08-07T17:36:11Z</dcterms:modified>
</cp:coreProperties>
</file>