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376" r:id="rId2"/>
    <p:sldId id="397" r:id="rId3"/>
    <p:sldId id="398" r:id="rId4"/>
    <p:sldId id="354" r:id="rId5"/>
    <p:sldId id="380" r:id="rId6"/>
    <p:sldId id="429" r:id="rId7"/>
    <p:sldId id="345" r:id="rId8"/>
    <p:sldId id="445" r:id="rId9"/>
    <p:sldId id="452" r:id="rId10"/>
    <p:sldId id="335" r:id="rId11"/>
    <p:sldId id="430" r:id="rId12"/>
    <p:sldId id="431" r:id="rId13"/>
    <p:sldId id="432" r:id="rId14"/>
    <p:sldId id="433" r:id="rId15"/>
    <p:sldId id="435" r:id="rId16"/>
    <p:sldId id="434" r:id="rId17"/>
    <p:sldId id="453" r:id="rId18"/>
    <p:sldId id="454" r:id="rId19"/>
    <p:sldId id="455" r:id="rId20"/>
    <p:sldId id="456" r:id="rId21"/>
    <p:sldId id="447" r:id="rId22"/>
    <p:sldId id="458" r:id="rId23"/>
    <p:sldId id="457" r:id="rId24"/>
    <p:sldId id="261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537"/>
    <a:srgbClr val="25060F"/>
    <a:srgbClr val="430544"/>
    <a:srgbClr val="4C064E"/>
    <a:srgbClr val="7F0081"/>
    <a:srgbClr val="68005C"/>
    <a:srgbClr val="A70503"/>
    <a:srgbClr val="452303"/>
    <a:srgbClr val="E0690A"/>
    <a:srgbClr val="F9C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07" autoAdjust="0"/>
  </p:normalViewPr>
  <p:slideViewPr>
    <p:cSldViewPr snapToGrid="0" snapToObjects="1">
      <p:cViewPr varScale="1">
        <p:scale>
          <a:sx n="155" d="100"/>
          <a:sy n="155" d="100"/>
        </p:scale>
        <p:origin x="-96" y="-9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6699-FDD2-4944-B0EF-D6543AD99DD7}" type="datetimeFigureOut">
              <a:rPr lang="en-US" smtClean="0"/>
              <a:t>7/3/21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16FF4-8795-B641-BBA6-070086CE5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4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7/3/21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7/3/21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7/3/21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7/3/21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7/3/21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7/3/21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7/3/21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7/3/21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7/3/21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7/3/21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7/3/21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EEB39-6905-2A4C-A514-F32CAB29EF98}" type="datetimeFigureOut">
              <a:rPr lang="en-US" smtClean="0"/>
              <a:t>7/3/21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440400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77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497" y="420259"/>
            <a:ext cx="841332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2 Timothy 4:3</a:t>
            </a:r>
            <a:r>
              <a:rPr lang="en-US" sz="4400" b="1" baseline="30000" dirty="0"/>
              <a:t>  </a:t>
            </a:r>
            <a:endParaRPr lang="en-US" sz="4400" b="1" baseline="30000" dirty="0" smtClean="0"/>
          </a:p>
          <a:p>
            <a:r>
              <a:rPr lang="en-US" sz="4400" dirty="0" smtClean="0"/>
              <a:t>For </a:t>
            </a:r>
            <a:r>
              <a:rPr lang="en-US" sz="4400" dirty="0"/>
              <a:t>the time is coming when people will not endure </a:t>
            </a:r>
            <a:r>
              <a:rPr lang="en-US" sz="4400" dirty="0" smtClean="0"/>
              <a:t> sound</a:t>
            </a:r>
            <a:r>
              <a:rPr lang="en-US" sz="4400" dirty="0"/>
              <a:t> </a:t>
            </a:r>
            <a:r>
              <a:rPr lang="en-US" sz="4400" dirty="0" smtClean="0"/>
              <a:t> teaching</a:t>
            </a:r>
            <a:r>
              <a:rPr lang="en-US" sz="4400" dirty="0"/>
              <a:t>, but having itching ears they will accumulate for themselves </a:t>
            </a:r>
            <a:r>
              <a:rPr lang="en-US" sz="4400" dirty="0" smtClean="0"/>
              <a:t> teachers </a:t>
            </a:r>
            <a:r>
              <a:rPr lang="en-US" sz="4400" dirty="0"/>
              <a:t>to suit their own passions.</a:t>
            </a:r>
          </a:p>
        </p:txBody>
      </p:sp>
    </p:spTree>
    <p:extLst>
      <p:ext uri="{BB962C8B-B14F-4D97-AF65-F5344CB8AC3E}">
        <p14:creationId xmlns:p14="http://schemas.microsoft.com/office/powerpoint/2010/main" val="186114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053" y="205460"/>
            <a:ext cx="88708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Luke 10:9-11</a:t>
            </a:r>
            <a:r>
              <a:rPr lang="en-US" sz="4000" baseline="30000" dirty="0"/>
              <a:t> </a:t>
            </a:r>
            <a:r>
              <a:rPr lang="en-US" sz="4000" dirty="0"/>
              <a:t>Heal the sick in it and say to them, ‘The kingdom of God has come near to you.’</a:t>
            </a:r>
            <a:r>
              <a:rPr lang="en-US" sz="4000" baseline="30000" dirty="0"/>
              <a:t>10 </a:t>
            </a:r>
            <a:r>
              <a:rPr lang="en-US" sz="4000" dirty="0"/>
              <a:t>But whenever you enter a town and they do not receive you, go into its streets and say, </a:t>
            </a:r>
            <a:r>
              <a:rPr lang="en-US" sz="4000" baseline="30000" dirty="0"/>
              <a:t>11 </a:t>
            </a:r>
            <a:r>
              <a:rPr lang="en-US" sz="4000" dirty="0"/>
              <a:t>‘Even the dust of your town that clings to our feet we wipe off against you. Nevertheless know this, that the kingdom of God has come near.’</a:t>
            </a:r>
          </a:p>
        </p:txBody>
      </p:sp>
    </p:spTree>
    <p:extLst>
      <p:ext uri="{BB962C8B-B14F-4D97-AF65-F5344CB8AC3E}">
        <p14:creationId xmlns:p14="http://schemas.microsoft.com/office/powerpoint/2010/main" val="138356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795" y="466954"/>
            <a:ext cx="86094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Matthew 7:21</a:t>
            </a:r>
            <a:r>
              <a:rPr lang="en-US" sz="4400" b="1" baseline="30000" dirty="0"/>
              <a:t> </a:t>
            </a:r>
            <a:endParaRPr lang="en-US" sz="4400" b="1" baseline="30000" dirty="0" smtClean="0"/>
          </a:p>
          <a:p>
            <a:r>
              <a:rPr lang="en-US" sz="4400" dirty="0" smtClean="0"/>
              <a:t>“</a:t>
            </a:r>
            <a:r>
              <a:rPr lang="en-US" sz="4400" dirty="0"/>
              <a:t>Not everyone who says to me, ‘Lord, Lord,’ will enter the kingdom of heaven, but the one who does the will of my Father who is in heaven”.</a:t>
            </a:r>
            <a:endParaRPr lang="en-US" sz="4400" b="1" dirty="0"/>
          </a:p>
          <a:p>
            <a:r>
              <a:rPr lang="en-US" sz="4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7937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782" y="252156"/>
            <a:ext cx="87121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2 Peter 1:10-11</a:t>
            </a:r>
            <a:r>
              <a:rPr lang="en-US" sz="3600" b="1" baseline="30000" dirty="0"/>
              <a:t> </a:t>
            </a:r>
            <a:endParaRPr lang="en-US" sz="3600" b="1" baseline="30000" dirty="0" smtClean="0"/>
          </a:p>
          <a:p>
            <a:r>
              <a:rPr lang="en-US" sz="3600" dirty="0" smtClean="0"/>
              <a:t>Therefore</a:t>
            </a:r>
            <a:r>
              <a:rPr lang="en-US" sz="3600" dirty="0"/>
              <a:t>, brothers, be all the more diligent to confirm your calling and election, for if you practice these qualities you will never fall. </a:t>
            </a:r>
            <a:r>
              <a:rPr lang="en-US" sz="3600" baseline="30000" dirty="0"/>
              <a:t>11 </a:t>
            </a:r>
            <a:r>
              <a:rPr lang="en-US" sz="3600" dirty="0"/>
              <a:t>For in this way there will be richly provided for you an entrance into the eternal kingdom of our Lord and Savior Jesus Christ.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6579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715" y="84053"/>
            <a:ext cx="892689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Matthew 13:40-43</a:t>
            </a:r>
            <a:r>
              <a:rPr lang="en-US" sz="3600" b="1" baseline="30000" dirty="0"/>
              <a:t> </a:t>
            </a:r>
            <a:endParaRPr lang="en-US" sz="3600" b="1" baseline="30000" dirty="0" smtClean="0"/>
          </a:p>
          <a:p>
            <a:r>
              <a:rPr lang="en-US" sz="4400" dirty="0" smtClean="0"/>
              <a:t>Just </a:t>
            </a:r>
            <a:r>
              <a:rPr lang="en-US" sz="4400" dirty="0"/>
              <a:t>as the weeds are gathered and burned with fire, so will it be at the end of the age. </a:t>
            </a:r>
            <a:r>
              <a:rPr lang="en-US" sz="4400" baseline="30000" dirty="0"/>
              <a:t>41 </a:t>
            </a:r>
            <a:r>
              <a:rPr lang="en-US" sz="4400" dirty="0"/>
              <a:t>The Son of Man will send his angels, and they will gather out of his kingdom all causes of sin and all law-breakers, </a:t>
            </a:r>
            <a:r>
              <a:rPr lang="mr-IN" sz="4400" dirty="0" smtClean="0"/>
              <a:t>…</a:t>
            </a:r>
            <a:r>
              <a:rPr lang="en-US" sz="4400" dirty="0" smtClean="0"/>
              <a:t>..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010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365" y="261494"/>
            <a:ext cx="8889546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4400" baseline="30000" dirty="0" smtClean="0"/>
              <a:t>…</a:t>
            </a:r>
            <a:r>
              <a:rPr lang="en-US" sz="4400" baseline="30000" dirty="0" smtClean="0"/>
              <a:t>.. 42</a:t>
            </a:r>
            <a:r>
              <a:rPr lang="en-US" sz="4400" baseline="30000" dirty="0"/>
              <a:t> </a:t>
            </a:r>
            <a:r>
              <a:rPr lang="en-US" sz="4400" dirty="0"/>
              <a:t>and throw them into the fiery furnace. In that place there will be weeping and gnashing of teeth. </a:t>
            </a:r>
            <a:r>
              <a:rPr lang="en-US" sz="4400" dirty="0" smtClean="0"/>
              <a:t> </a:t>
            </a:r>
            <a:r>
              <a:rPr lang="en-US" sz="4400" baseline="30000" dirty="0" smtClean="0"/>
              <a:t>43</a:t>
            </a:r>
            <a:r>
              <a:rPr lang="en-US" sz="4400" baseline="30000" dirty="0"/>
              <a:t> </a:t>
            </a:r>
            <a:r>
              <a:rPr lang="en-US" sz="4400" dirty="0"/>
              <a:t>Then the righteous will shine like the sun in the kingdom of their Father. He who has ears, let him hear.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6853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485" y="364224"/>
            <a:ext cx="8516036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Matthew 25:21</a:t>
            </a:r>
            <a:r>
              <a:rPr lang="en-US" sz="4400" b="1" baseline="30000" dirty="0"/>
              <a:t> </a:t>
            </a:r>
            <a:endParaRPr lang="en-US" sz="4400" b="1" baseline="30000" dirty="0" smtClean="0"/>
          </a:p>
          <a:p>
            <a:r>
              <a:rPr lang="en-US" sz="4400" dirty="0" smtClean="0"/>
              <a:t>His </a:t>
            </a:r>
            <a:r>
              <a:rPr lang="en-US" sz="4400" dirty="0"/>
              <a:t>master said to him, ‘Well done, good and faithful servant. You have been faithful over a little; I will set you over much. Enter into the joy of your master.’</a:t>
            </a:r>
          </a:p>
        </p:txBody>
      </p:sp>
    </p:spTree>
    <p:extLst>
      <p:ext uri="{BB962C8B-B14F-4D97-AF65-F5344CB8AC3E}">
        <p14:creationId xmlns:p14="http://schemas.microsoft.com/office/powerpoint/2010/main" val="153096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509" y="336208"/>
            <a:ext cx="8403983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James 1:12</a:t>
            </a:r>
            <a:r>
              <a:rPr lang="en-US" sz="4400" b="1" baseline="30000" dirty="0"/>
              <a:t> </a:t>
            </a:r>
            <a:endParaRPr lang="en-US" sz="4400" b="1" baseline="30000" dirty="0" smtClean="0"/>
          </a:p>
          <a:p>
            <a:r>
              <a:rPr lang="en-US" sz="4400" dirty="0" smtClean="0"/>
              <a:t>Blessed </a:t>
            </a:r>
            <a:r>
              <a:rPr lang="en-US" sz="4400" dirty="0"/>
              <a:t>is the man who remains steadfast under trial, for when he has stood the test he will receive </a:t>
            </a:r>
            <a:r>
              <a:rPr lang="en-US" sz="4400" dirty="0" smtClean="0"/>
              <a:t> the </a:t>
            </a:r>
            <a:r>
              <a:rPr lang="en-US" sz="4400" dirty="0"/>
              <a:t>crown of life, which God has promised to those who love him.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97125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822" y="420259"/>
            <a:ext cx="8338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Luke 12:32</a:t>
            </a:r>
            <a:r>
              <a:rPr lang="en-US" sz="5400" b="1" baseline="30000" dirty="0"/>
              <a:t> </a:t>
            </a:r>
            <a:endParaRPr lang="en-US" sz="5400" b="1" baseline="30000" dirty="0" smtClean="0"/>
          </a:p>
          <a:p>
            <a:r>
              <a:rPr lang="en-US" sz="5400" dirty="0" smtClean="0"/>
              <a:t>“</a:t>
            </a:r>
            <a:r>
              <a:rPr lang="en-US" sz="5400" dirty="0"/>
              <a:t>Fear not, little flock, for it is your Father's good pleasure to give you the kingdom.</a:t>
            </a:r>
          </a:p>
        </p:txBody>
      </p:sp>
    </p:spTree>
    <p:extLst>
      <p:ext uri="{BB962C8B-B14F-4D97-AF65-F5344CB8AC3E}">
        <p14:creationId xmlns:p14="http://schemas.microsoft.com/office/powerpoint/2010/main" val="28678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471" y="410920"/>
            <a:ext cx="82825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1 Corinthians 2:9</a:t>
            </a:r>
            <a:r>
              <a:rPr lang="en-US" sz="4800" b="1" baseline="30000" dirty="0"/>
              <a:t> </a:t>
            </a:r>
            <a:endParaRPr lang="en-US" sz="4800" b="1" baseline="30000" dirty="0" smtClean="0"/>
          </a:p>
          <a:p>
            <a:r>
              <a:rPr lang="en-US" sz="4800" dirty="0" smtClean="0"/>
              <a:t>But</a:t>
            </a:r>
            <a:r>
              <a:rPr lang="en-US" sz="4800" dirty="0"/>
              <a:t>, as it is written, “What no eye has seen, nor ear heard, </a:t>
            </a:r>
            <a:r>
              <a:rPr lang="en-US" sz="4800" dirty="0" smtClean="0"/>
              <a:t> nor </a:t>
            </a:r>
            <a:r>
              <a:rPr lang="en-US" sz="4800" dirty="0"/>
              <a:t>the heart of man </a:t>
            </a:r>
            <a:r>
              <a:rPr lang="en-US" sz="4800" dirty="0" smtClean="0"/>
              <a:t> imagined</a:t>
            </a:r>
            <a:r>
              <a:rPr lang="en-US" sz="4800" dirty="0"/>
              <a:t>, </a:t>
            </a:r>
            <a:r>
              <a:rPr lang="en-US" sz="4800" dirty="0" smtClean="0"/>
              <a:t>what </a:t>
            </a:r>
            <a:r>
              <a:rPr lang="en-US" sz="4800" dirty="0"/>
              <a:t>God has prepared for those who love him”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14559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u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2566114"/>
            <a:ext cx="9143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I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t 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I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s The 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Father's 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Good Pleasure To 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G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ive 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You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 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The 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K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ingdom 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57313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769" y="168104"/>
            <a:ext cx="877749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Isaiah 65:</a:t>
            </a:r>
            <a:r>
              <a:rPr lang="en-US" sz="4800" b="1" dirty="0" smtClean="0"/>
              <a:t>17</a:t>
            </a:r>
          </a:p>
          <a:p>
            <a:r>
              <a:rPr lang="en-US" sz="4800" dirty="0" smtClean="0"/>
              <a:t>“</a:t>
            </a:r>
            <a:r>
              <a:rPr lang="en-US" sz="4800" dirty="0"/>
              <a:t>For behold, I create new heavens and a new earth, and the former things shall not be remembered or come into mind.</a:t>
            </a:r>
            <a:endParaRPr lang="en-US" sz="4800" b="1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8754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23" y="0"/>
            <a:ext cx="7946497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120" y="396757"/>
            <a:ext cx="72822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pple Chancery"/>
                <a:cs typeface="Apple Chancery"/>
              </a:rPr>
              <a:t>Remembering</a:t>
            </a:r>
          </a:p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pple Chancery"/>
                <a:cs typeface="Apple Chancery"/>
              </a:rPr>
              <a:t>The Great Exchange</a:t>
            </a:r>
            <a:endParaRPr lang="en-US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38410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581" y="139290"/>
            <a:ext cx="8062451" cy="5293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Isaiah 53:10-11</a:t>
            </a:r>
            <a:r>
              <a:rPr lang="en-US" sz="3200" dirty="0"/>
              <a:t> </a:t>
            </a:r>
            <a:endParaRPr lang="en-US" sz="3200" dirty="0"/>
          </a:p>
          <a:p>
            <a:r>
              <a:rPr lang="en-US" sz="3200" dirty="0" smtClean="0"/>
              <a:t>Yet</a:t>
            </a:r>
            <a:r>
              <a:rPr lang="en-US" sz="3200" dirty="0"/>
              <a:t> it was the will </a:t>
            </a:r>
            <a:r>
              <a:rPr lang="en-US" sz="3200" dirty="0" smtClean="0"/>
              <a:t>of the</a:t>
            </a:r>
            <a:r>
              <a:rPr lang="en-US" sz="3200" dirty="0"/>
              <a:t> </a:t>
            </a:r>
            <a:r>
              <a:rPr lang="en-US" sz="3200" dirty="0" smtClean="0"/>
              <a:t>Lord</a:t>
            </a:r>
            <a:r>
              <a:rPr lang="en-US" sz="3200" dirty="0"/>
              <a:t> </a:t>
            </a:r>
            <a:r>
              <a:rPr lang="en-US" sz="3200" dirty="0" smtClean="0"/>
              <a:t> to </a:t>
            </a:r>
            <a:r>
              <a:rPr lang="en-US" sz="3200" dirty="0"/>
              <a:t>crush him</a:t>
            </a:r>
            <a:r>
              <a:rPr lang="en-US" sz="3200" dirty="0" smtClean="0"/>
              <a:t>;</a:t>
            </a:r>
            <a:r>
              <a:rPr lang="en-US" sz="3200" dirty="0"/>
              <a:t> </a:t>
            </a:r>
            <a:r>
              <a:rPr lang="en-US" sz="3200" dirty="0" smtClean="0"/>
              <a:t>he </a:t>
            </a:r>
            <a:r>
              <a:rPr lang="en-US" sz="3200" dirty="0"/>
              <a:t>has put him to grief; when his soul makes an offering for guilt, he shall see his offspring; he shall prolong his days; the will of the Lord shall prosper in his hand. </a:t>
            </a:r>
            <a:r>
              <a:rPr lang="en-US" sz="3200" baseline="30000" dirty="0"/>
              <a:t>11 </a:t>
            </a:r>
            <a:r>
              <a:rPr lang="en-US" sz="3200" dirty="0"/>
              <a:t>Out of the anguish of his soul he shall see </a:t>
            </a:r>
            <a:r>
              <a:rPr lang="en-US" sz="3200" dirty="0" smtClean="0"/>
              <a:t> and </a:t>
            </a:r>
            <a:r>
              <a:rPr lang="en-US" sz="3200" dirty="0"/>
              <a:t>be satisfied; by his knowledge shall the righteous one, my servant, make many to be accounted righteous, and he shall bear their iniquities.</a:t>
            </a:r>
            <a:endParaRPr lang="en-US" sz="3200" b="1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70108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u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2566114"/>
            <a:ext cx="9143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I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t 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I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s The 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Father's 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Good Pleasure To 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G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ive 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You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 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The 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K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  <a:cs typeface="Bookman Old Style"/>
              </a:rPr>
              <a:t>ingdom 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08364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356246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4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17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V="1">
            <a:off x="154456" y="5143500"/>
            <a:ext cx="8989545" cy="257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98808" y="280172"/>
            <a:ext cx="85066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John 6:</a:t>
            </a:r>
            <a:r>
              <a:rPr lang="en-US" sz="4800" b="1" dirty="0" smtClean="0"/>
              <a:t>44</a:t>
            </a:r>
          </a:p>
          <a:p>
            <a:r>
              <a:rPr lang="en-US" sz="4800" b="1" dirty="0" smtClean="0"/>
              <a:t> </a:t>
            </a:r>
            <a:r>
              <a:rPr lang="en-US" sz="4800" dirty="0"/>
              <a:t>No one can come to me unless the Father who sent me draws him. And I will raise him up on the last day.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8785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391" y="102731"/>
            <a:ext cx="8889546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Peter 1:13-16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, preparing your minds for action, and being sober-minded, set your hope fully on the grace that will be brought to you at the revelation of Jesus Christ.</a:t>
            </a:r>
            <a:r>
              <a:rPr lang="en-US" sz="3600" baseline="30000" dirty="0"/>
              <a:t>14 </a:t>
            </a:r>
            <a:r>
              <a:rPr lang="en-US" sz="3600" dirty="0"/>
              <a:t>As obedient children, do not be conformed to the passions of your former ignorance, </a:t>
            </a:r>
            <a:r>
              <a:rPr lang="en-US" sz="3600" baseline="30000" dirty="0"/>
              <a:t>15 </a:t>
            </a:r>
            <a:r>
              <a:rPr lang="en-US" sz="3600" dirty="0"/>
              <a:t>but as he who called you is holy, you also be holy in all your conduct,</a:t>
            </a:r>
            <a:r>
              <a:rPr lang="en-US" sz="3600" baseline="30000" dirty="0"/>
              <a:t> 16 </a:t>
            </a:r>
            <a:r>
              <a:rPr lang="en-US" sz="3600" dirty="0"/>
              <a:t>since it is written, “You shall be holy, for I am holy.”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2995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755" y="149425"/>
            <a:ext cx="8786831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John 2:4-6</a:t>
            </a:r>
            <a:r>
              <a:rPr lang="en-US" sz="3600" b="1" baseline="30000" dirty="0"/>
              <a:t> </a:t>
            </a:r>
            <a:endParaRPr lang="en-US" sz="3600" b="1" baseline="30000" dirty="0" smtClean="0"/>
          </a:p>
          <a:p>
            <a:r>
              <a:rPr lang="en-US" sz="3600" dirty="0" smtClean="0"/>
              <a:t>Whoever </a:t>
            </a:r>
            <a:r>
              <a:rPr lang="en-US" sz="3600" dirty="0"/>
              <a:t>says “I know him” but does not keep his commandments is a liar, and the truth is not in him, </a:t>
            </a:r>
            <a:r>
              <a:rPr lang="en-US" sz="3600" baseline="30000" dirty="0"/>
              <a:t>5 </a:t>
            </a:r>
            <a:r>
              <a:rPr lang="en-US" sz="3600" dirty="0"/>
              <a:t>but whoever keeps his word, in him truly the love of God is perfected. By this we may know that we are in him: </a:t>
            </a:r>
            <a:r>
              <a:rPr lang="en-US" sz="3600" baseline="30000" dirty="0"/>
              <a:t>6 </a:t>
            </a:r>
            <a:r>
              <a:rPr lang="en-US" sz="3600" dirty="0"/>
              <a:t>whoever says he abides in him ought to walk in the same way in which he walked.</a:t>
            </a:r>
          </a:p>
        </p:txBody>
      </p:sp>
    </p:spTree>
    <p:extLst>
      <p:ext uri="{BB962C8B-B14F-4D97-AF65-F5344CB8AC3E}">
        <p14:creationId xmlns:p14="http://schemas.microsoft.com/office/powerpoint/2010/main" val="369829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093" y="196121"/>
            <a:ext cx="87214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Mark 13:13, Matthew 10:</a:t>
            </a:r>
            <a:r>
              <a:rPr lang="en-US" sz="3600" b="1" dirty="0" smtClean="0"/>
              <a:t>22</a:t>
            </a:r>
          </a:p>
          <a:p>
            <a:r>
              <a:rPr lang="en-US" sz="3600" b="1" baseline="30000" dirty="0"/>
              <a:t> </a:t>
            </a:r>
            <a:r>
              <a:rPr lang="en-US" sz="3600" dirty="0" smtClean="0"/>
              <a:t>And </a:t>
            </a:r>
            <a:r>
              <a:rPr lang="en-US" sz="3600" dirty="0"/>
              <a:t>you will be hated by all for my name's sake. But the one who endures to the end will be saved.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Matthew </a:t>
            </a:r>
            <a:r>
              <a:rPr lang="en-US" sz="3600" b="1" dirty="0"/>
              <a:t>24:13</a:t>
            </a:r>
            <a:r>
              <a:rPr lang="en-US" sz="3600" b="1" baseline="30000" dirty="0"/>
              <a:t> </a:t>
            </a:r>
            <a:r>
              <a:rPr lang="en-US" sz="3600" dirty="0"/>
              <a:t>But the one who endures to the end will be saved.</a:t>
            </a:r>
          </a:p>
        </p:txBody>
      </p:sp>
    </p:spTree>
    <p:extLst>
      <p:ext uri="{BB962C8B-B14F-4D97-AF65-F5344CB8AC3E}">
        <p14:creationId xmlns:p14="http://schemas.microsoft.com/office/powerpoint/2010/main" val="232242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058" y="257225"/>
            <a:ext cx="8696898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/>
              <a:t>John 2:</a:t>
            </a:r>
            <a:r>
              <a:rPr lang="en-US" sz="6600" b="1" dirty="0" smtClean="0"/>
              <a:t>5</a:t>
            </a:r>
          </a:p>
          <a:p>
            <a:r>
              <a:rPr lang="en-US" sz="6600" b="1" baseline="30000" dirty="0" smtClean="0"/>
              <a:t> </a:t>
            </a:r>
            <a:r>
              <a:rPr lang="en-US" sz="6600" dirty="0"/>
              <a:t>His mother said to the servants, </a:t>
            </a:r>
            <a:r>
              <a:rPr lang="en-US" sz="6600" b="1" dirty="0"/>
              <a:t>“Do whatever he tells you.”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8172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8983" y="176842"/>
            <a:ext cx="87210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John 10:27 </a:t>
            </a:r>
            <a:r>
              <a:rPr lang="en-US" sz="4800" dirty="0"/>
              <a:t>My sheep hear my voice, and I know them, and they follow me.</a:t>
            </a:r>
          </a:p>
          <a:p>
            <a:endParaRPr lang="en-US" sz="4800" b="1" dirty="0" smtClean="0"/>
          </a:p>
          <a:p>
            <a:r>
              <a:rPr lang="en-US" sz="4800" b="1" dirty="0" smtClean="0"/>
              <a:t>John </a:t>
            </a:r>
            <a:r>
              <a:rPr lang="en-US" sz="4800" b="1" dirty="0"/>
              <a:t>15:14 </a:t>
            </a:r>
            <a:r>
              <a:rPr lang="en-US" sz="4800" dirty="0"/>
              <a:t>You are my friends if you do what I command you.</a:t>
            </a:r>
          </a:p>
        </p:txBody>
      </p:sp>
    </p:spTree>
    <p:extLst>
      <p:ext uri="{BB962C8B-B14F-4D97-AF65-F5344CB8AC3E}">
        <p14:creationId xmlns:p14="http://schemas.microsoft.com/office/powerpoint/2010/main" val="360067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497" y="401581"/>
            <a:ext cx="84039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1Timothy </a:t>
            </a:r>
            <a:r>
              <a:rPr lang="en-US" sz="5400" b="1" dirty="0"/>
              <a:t>2:</a:t>
            </a:r>
            <a:r>
              <a:rPr lang="en-US" sz="5400" b="1" dirty="0" smtClean="0"/>
              <a:t>12</a:t>
            </a:r>
          </a:p>
          <a:p>
            <a:r>
              <a:rPr lang="en-US" sz="5400" b="1" baseline="30000" dirty="0"/>
              <a:t> </a:t>
            </a:r>
            <a:r>
              <a:rPr lang="en-US" sz="5400" dirty="0"/>
              <a:t>if we endure, we will also reign with him; if we deny him, he also will deny us;</a:t>
            </a:r>
          </a:p>
        </p:txBody>
      </p:sp>
    </p:spTree>
    <p:extLst>
      <p:ext uri="{BB962C8B-B14F-4D97-AF65-F5344CB8AC3E}">
        <p14:creationId xmlns:p14="http://schemas.microsoft.com/office/powerpoint/2010/main" val="305052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33315</TotalTime>
  <Words>174</Words>
  <Application>Microsoft Macintosh PowerPoint</Application>
  <PresentationFormat>On-screen Show (16:9)</PresentationFormat>
  <Paragraphs>47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Black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J. Olla</dc:creator>
  <cp:lastModifiedBy>Robert J. Olla</cp:lastModifiedBy>
  <cp:revision>898</cp:revision>
  <dcterms:created xsi:type="dcterms:W3CDTF">2016-08-27T22:55:59Z</dcterms:created>
  <dcterms:modified xsi:type="dcterms:W3CDTF">2021-07-04T02:03:10Z</dcterms:modified>
</cp:coreProperties>
</file>