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376" r:id="rId2"/>
    <p:sldId id="397" r:id="rId3"/>
    <p:sldId id="420" r:id="rId4"/>
    <p:sldId id="398" r:id="rId5"/>
    <p:sldId id="354" r:id="rId6"/>
    <p:sldId id="446" r:id="rId7"/>
    <p:sldId id="380" r:id="rId8"/>
    <p:sldId id="451" r:id="rId9"/>
    <p:sldId id="429" r:id="rId10"/>
    <p:sldId id="345" r:id="rId11"/>
    <p:sldId id="445" r:id="rId12"/>
    <p:sldId id="335" r:id="rId13"/>
    <p:sldId id="430" r:id="rId14"/>
    <p:sldId id="431" r:id="rId15"/>
    <p:sldId id="452" r:id="rId16"/>
    <p:sldId id="261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2303"/>
    <a:srgbClr val="E0690A"/>
    <a:srgbClr val="F9CD49"/>
    <a:srgbClr val="FFFF34"/>
    <a:srgbClr val="6711FF"/>
    <a:srgbClr val="21C1FF"/>
    <a:srgbClr val="044C97"/>
    <a:srgbClr val="FF024F"/>
    <a:srgbClr val="3C0113"/>
    <a:srgbClr val="F30A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07" autoAdjust="0"/>
  </p:normalViewPr>
  <p:slideViewPr>
    <p:cSldViewPr snapToGrid="0" snapToObjects="1">
      <p:cViewPr varScale="1">
        <p:scale>
          <a:sx n="114" d="100"/>
          <a:sy n="114" d="100"/>
        </p:scale>
        <p:origin x="-112" y="-21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B6699-FDD2-4944-B0EF-D6543AD99DD7}" type="datetimeFigureOut">
              <a:rPr lang="en-US" smtClean="0"/>
              <a:t>4/23/21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A16FF4-8795-B641-BBA6-070086CE57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346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4/23/21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4/23/21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4/23/21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4/23/21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4/23/21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4/23/21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4/23/21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4/23/21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4/23/21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4/23/21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4/23/21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EEB39-6905-2A4C-A514-F32CAB29EF98}" type="datetimeFigureOut">
              <a:rPr lang="en-US" smtClean="0"/>
              <a:t>4/23/21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package" Target="../embeddings/Microsoft_Word_Document2.docx"/><Relationship Id="rId5" Type="http://schemas.openxmlformats.org/officeDocument/2006/relationships/image" Target="../media/image1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00" y="279400"/>
            <a:ext cx="8737600" cy="4572000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440400"/>
              </p:ext>
            </p:extLst>
          </p:nvPr>
        </p:nvGraphicFramePr>
        <p:xfrm>
          <a:off x="0" y="0"/>
          <a:ext cx="9078702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" name="Document" r:id="rId4" imgW="5486400" imgH="3238500" progId="Word.Document.12">
                  <p:embed/>
                </p:oleObj>
              </mc:Choice>
              <mc:Fallback>
                <p:oleObj name="Document" r:id="rId4" imgW="5486400" imgH="3238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9078702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2777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0808" y="267339"/>
            <a:ext cx="851174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/>
              <a:t>Corinthians 12:18-20</a:t>
            </a:r>
            <a:r>
              <a:rPr lang="en-US" sz="4400" b="1" baseline="30000" dirty="0"/>
              <a:t> </a:t>
            </a:r>
            <a:endParaRPr lang="en-US" sz="4400" b="1" baseline="30000" dirty="0" smtClean="0"/>
          </a:p>
          <a:p>
            <a:r>
              <a:rPr lang="en-US" sz="4400" dirty="0" smtClean="0"/>
              <a:t>But </a:t>
            </a:r>
            <a:r>
              <a:rPr lang="en-US" sz="4400" dirty="0"/>
              <a:t>as it is, God arranged the members in the body, each one of them, as he chose. </a:t>
            </a:r>
            <a:r>
              <a:rPr lang="en-US" sz="4400" baseline="30000" dirty="0"/>
              <a:t>19 </a:t>
            </a:r>
            <a:r>
              <a:rPr lang="en-US" sz="4400" dirty="0"/>
              <a:t>If all were a single member, where would the body be? </a:t>
            </a:r>
            <a:r>
              <a:rPr lang="en-US" sz="4400" baseline="30000" dirty="0"/>
              <a:t>20 </a:t>
            </a:r>
            <a:r>
              <a:rPr lang="en-US" sz="4400" dirty="0"/>
              <a:t>As it is, there are many parts, yet one body.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581727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051" y="256200"/>
            <a:ext cx="792127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/>
              <a:t>1 Corinthians 12:22</a:t>
            </a:r>
            <a:r>
              <a:rPr lang="en-US" sz="6000" b="1" baseline="30000" dirty="0"/>
              <a:t> </a:t>
            </a:r>
            <a:endParaRPr lang="en-US" sz="6000" b="1" baseline="30000" dirty="0" smtClean="0"/>
          </a:p>
          <a:p>
            <a:pPr algn="ctr"/>
            <a:r>
              <a:rPr lang="en-US" sz="6000" dirty="0" smtClean="0"/>
              <a:t>On </a:t>
            </a:r>
            <a:r>
              <a:rPr lang="en-US" sz="6000" dirty="0"/>
              <a:t>the contrary, the parts of the body that seem to be weaker are </a:t>
            </a:r>
            <a:r>
              <a:rPr lang="en-US" sz="6000" dirty="0" smtClean="0"/>
              <a:t>indispensable.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600677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833" y="345313"/>
            <a:ext cx="88236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Titus 1:</a:t>
            </a:r>
            <a:r>
              <a:rPr lang="en-US" sz="4800" b="1" dirty="0" smtClean="0"/>
              <a:t>16</a:t>
            </a:r>
            <a:endParaRPr lang="en-US" sz="4800" b="1" baseline="30000" dirty="0"/>
          </a:p>
          <a:p>
            <a:pPr algn="ctr"/>
            <a:r>
              <a:rPr lang="en-US" sz="4800" dirty="0" smtClean="0"/>
              <a:t>They </a:t>
            </a:r>
            <a:r>
              <a:rPr lang="en-US" sz="4800" dirty="0"/>
              <a:t>profess to know God, but they deny him by their works. They are detestable, disobedient</a:t>
            </a:r>
            <a:r>
              <a:rPr lang="en-US" sz="4800" dirty="0" smtClean="0"/>
              <a:t>, </a:t>
            </a:r>
            <a:r>
              <a:rPr lang="en-US" sz="4800" dirty="0"/>
              <a:t> unfit for any good work.</a:t>
            </a:r>
            <a:endParaRPr lang="en-US" sz="4800" b="1" dirty="0"/>
          </a:p>
          <a:p>
            <a:r>
              <a:rPr lang="en-US" sz="4800" dirty="0"/>
              <a:t> 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861144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269" y="133670"/>
            <a:ext cx="89573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/>
              <a:t>Titus 2:11-</a:t>
            </a:r>
            <a:r>
              <a:rPr lang="en-US" sz="4400" b="1" dirty="0" smtClean="0"/>
              <a:t>14</a:t>
            </a:r>
          </a:p>
          <a:p>
            <a:r>
              <a:rPr lang="en-US" sz="4400" b="1" baseline="30000" dirty="0"/>
              <a:t> </a:t>
            </a:r>
            <a:r>
              <a:rPr lang="en-US" sz="4400" dirty="0"/>
              <a:t>For the grace of God has appeared, bringing salvation for all people, </a:t>
            </a:r>
            <a:r>
              <a:rPr lang="en-US" sz="4400" dirty="0" smtClean="0"/>
              <a:t> </a:t>
            </a:r>
            <a:r>
              <a:rPr lang="en-US" sz="4400" baseline="30000" dirty="0" smtClean="0"/>
              <a:t>12</a:t>
            </a:r>
            <a:r>
              <a:rPr lang="en-US" sz="4400" baseline="30000" dirty="0"/>
              <a:t> </a:t>
            </a:r>
            <a:r>
              <a:rPr lang="en-US" sz="4400" dirty="0"/>
              <a:t>training us to renounce ungodliness and worldly passions, and to live self-controlled, upright, and godly lives in the present age, </a:t>
            </a:r>
            <a:r>
              <a:rPr lang="mr-IN" sz="4400" dirty="0" smtClean="0"/>
              <a:t>………</a:t>
            </a:r>
            <a:r>
              <a:rPr lang="en-US" sz="4400" dirty="0" smtClean="0"/>
              <a:t>.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383567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1679" y="222783"/>
            <a:ext cx="873456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4000" baseline="30000" dirty="0" smtClean="0"/>
              <a:t>…</a:t>
            </a:r>
            <a:r>
              <a:rPr lang="en-US" sz="4000" baseline="30000" dirty="0" smtClean="0"/>
              <a:t>.. 13</a:t>
            </a:r>
            <a:r>
              <a:rPr lang="en-US" sz="4000" baseline="30000" dirty="0"/>
              <a:t> </a:t>
            </a:r>
            <a:r>
              <a:rPr lang="en-US" sz="4000" dirty="0"/>
              <a:t>waiting for our blessed hope, the </a:t>
            </a:r>
            <a:r>
              <a:rPr lang="en-US" sz="4000" dirty="0" smtClean="0"/>
              <a:t> appearing </a:t>
            </a:r>
            <a:r>
              <a:rPr lang="en-US" sz="4000" dirty="0"/>
              <a:t>of the glory of our great </a:t>
            </a:r>
            <a:r>
              <a:rPr lang="en-US" sz="4000" dirty="0" smtClean="0"/>
              <a:t> God </a:t>
            </a:r>
            <a:r>
              <a:rPr lang="en-US" sz="4000" dirty="0"/>
              <a:t>and Savior Jesus Christ, </a:t>
            </a:r>
            <a:r>
              <a:rPr lang="en-US" sz="4000" dirty="0" smtClean="0"/>
              <a:t> </a:t>
            </a:r>
            <a:r>
              <a:rPr lang="en-US" sz="4000" baseline="30000" dirty="0" smtClean="0"/>
              <a:t>14</a:t>
            </a:r>
            <a:r>
              <a:rPr lang="en-US" sz="4000" baseline="30000" dirty="0"/>
              <a:t> </a:t>
            </a:r>
            <a:r>
              <a:rPr lang="en-US" sz="4000" dirty="0"/>
              <a:t>who gave himself for us to redeem us from all lawlessness and to purify for himself a people for his own possession who are </a:t>
            </a:r>
            <a:r>
              <a:rPr lang="en-US" sz="4000" dirty="0" smtClean="0"/>
              <a:t> zealous </a:t>
            </a:r>
            <a:r>
              <a:rPr lang="en-US" sz="4000" dirty="0"/>
              <a:t>for good works.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079374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20266" y="659549"/>
            <a:ext cx="797484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smtClean="0">
                <a:solidFill>
                  <a:srgbClr val="000000"/>
                </a:solidFill>
                <a:latin typeface="Apple Chancery"/>
                <a:cs typeface="Apple Chancery"/>
              </a:rPr>
              <a:t>Believing Is Life</a:t>
            </a:r>
            <a:endParaRPr lang="en-US" sz="8800" b="1" dirty="0">
              <a:solidFill>
                <a:srgbClr val="000000"/>
              </a:solidFill>
              <a:latin typeface="Apple Chancery"/>
              <a:cs typeface="Apple Chancery"/>
            </a:endParaRPr>
          </a:p>
        </p:txBody>
      </p:sp>
      <p:pic>
        <p:nvPicPr>
          <p:cNvPr id="2" name="Picture 1" descr="iu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280" y="0"/>
            <a:ext cx="917328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841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00" y="279400"/>
            <a:ext cx="8737600" cy="4572000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356246"/>
              </p:ext>
            </p:extLst>
          </p:nvPr>
        </p:nvGraphicFramePr>
        <p:xfrm>
          <a:off x="0" y="0"/>
          <a:ext cx="9078702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6" name="Document" r:id="rId4" imgW="5486400" imgH="3238500" progId="Word.Document.12">
                  <p:embed/>
                </p:oleObj>
              </mc:Choice>
              <mc:Fallback>
                <p:oleObj name="Document" r:id="rId4" imgW="5486400" imgH="3238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9078702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8170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20266" y="659549"/>
            <a:ext cx="797484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smtClean="0">
                <a:solidFill>
                  <a:srgbClr val="000000"/>
                </a:solidFill>
                <a:latin typeface="Apple Chancery"/>
                <a:cs typeface="Apple Chancery"/>
              </a:rPr>
              <a:t>Believing Is Life</a:t>
            </a:r>
            <a:endParaRPr lang="en-US" sz="8800" b="1" dirty="0">
              <a:solidFill>
                <a:srgbClr val="000000"/>
              </a:solidFill>
              <a:latin typeface="Apple Chancery"/>
              <a:cs typeface="Apple Chancery"/>
            </a:endParaRPr>
          </a:p>
        </p:txBody>
      </p:sp>
      <p:pic>
        <p:nvPicPr>
          <p:cNvPr id="2" name="Picture 1" descr="iu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280" y="0"/>
            <a:ext cx="917328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139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115" y="189366"/>
            <a:ext cx="879027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Ephesians 2:8-9</a:t>
            </a:r>
            <a:r>
              <a:rPr lang="en-US" sz="4800" dirty="0"/>
              <a:t> </a:t>
            </a:r>
            <a:endParaRPr lang="en-US" sz="4800" dirty="0" smtClean="0"/>
          </a:p>
          <a:p>
            <a:pPr algn="ctr"/>
            <a:r>
              <a:rPr lang="en-US" sz="4800" dirty="0" smtClean="0"/>
              <a:t>For</a:t>
            </a:r>
            <a:r>
              <a:rPr lang="en-US" sz="4800" dirty="0"/>
              <a:t> by grace you have been saved through faith. And this is not your own doing; it is the gift of God, </a:t>
            </a:r>
            <a:r>
              <a:rPr lang="en-US" sz="4800" baseline="30000" dirty="0"/>
              <a:t>9 </a:t>
            </a:r>
            <a:r>
              <a:rPr lang="en-US" sz="4800" dirty="0"/>
              <a:t>not a result of works, so that no one may boast.</a:t>
            </a:r>
          </a:p>
        </p:txBody>
      </p:sp>
    </p:spTree>
    <p:extLst>
      <p:ext uri="{BB962C8B-B14F-4D97-AF65-F5344CB8AC3E}">
        <p14:creationId xmlns:p14="http://schemas.microsoft.com/office/powerpoint/2010/main" val="563094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/>
          <p:cNvCxnSpPr/>
          <p:nvPr/>
        </p:nvCxnSpPr>
        <p:spPr>
          <a:xfrm flipV="1">
            <a:off x="154456" y="5143500"/>
            <a:ext cx="8989545" cy="257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45910" y="289618"/>
            <a:ext cx="785442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Ephesians 2:10</a:t>
            </a:r>
            <a:r>
              <a:rPr lang="en-US" sz="4800" baseline="30000" dirty="0"/>
              <a:t> </a:t>
            </a:r>
            <a:endParaRPr lang="en-US" sz="4800" baseline="30000" dirty="0" smtClean="0"/>
          </a:p>
          <a:p>
            <a:pPr algn="ctr"/>
            <a:r>
              <a:rPr lang="en-US" sz="4800" dirty="0" smtClean="0"/>
              <a:t>For</a:t>
            </a:r>
            <a:r>
              <a:rPr lang="en-US" sz="4800" dirty="0"/>
              <a:t> we are his workmanship, </a:t>
            </a:r>
            <a:r>
              <a:rPr lang="en-US" sz="4800" dirty="0" smtClean="0"/>
              <a:t> created </a:t>
            </a:r>
            <a:r>
              <a:rPr lang="en-US" sz="4800" dirty="0"/>
              <a:t>in Christ Jesus for good works, which God prepared beforehand, that we should walk in them.</a:t>
            </a:r>
          </a:p>
        </p:txBody>
      </p:sp>
    </p:spTree>
    <p:extLst>
      <p:ext uri="{BB962C8B-B14F-4D97-AF65-F5344CB8AC3E}">
        <p14:creationId xmlns:p14="http://schemas.microsoft.com/office/powerpoint/2010/main" val="2887852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270" y="211644"/>
            <a:ext cx="8946246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Matthew 5:14-16</a:t>
            </a:r>
            <a:r>
              <a:rPr lang="en-US" sz="3600" dirty="0"/>
              <a:t> </a:t>
            </a:r>
            <a:endParaRPr lang="en-US" sz="3600" dirty="0" smtClean="0"/>
          </a:p>
          <a:p>
            <a:pPr algn="ctr"/>
            <a:r>
              <a:rPr lang="en-US" sz="3600" dirty="0" smtClean="0"/>
              <a:t>“</a:t>
            </a:r>
            <a:r>
              <a:rPr lang="en-US" sz="3600" dirty="0"/>
              <a:t>You are the light of the world. A city set on a hill cannot be hidden. </a:t>
            </a:r>
            <a:r>
              <a:rPr lang="en-US" sz="3600" b="1" baseline="30000" dirty="0"/>
              <a:t>15 </a:t>
            </a:r>
            <a:r>
              <a:rPr lang="en-US" sz="3600" dirty="0"/>
              <a:t>Nor do people light a lamp and put it under a basket, but on a stand, and it gives light to all in the house. </a:t>
            </a:r>
            <a:r>
              <a:rPr lang="en-US" sz="3600" baseline="30000" dirty="0"/>
              <a:t>16</a:t>
            </a:r>
            <a:r>
              <a:rPr lang="en-US" sz="3600" dirty="0"/>
              <a:t>In the same way let your light shine before others, so that they may see your good works and give glory to your Father who is in heaven.</a:t>
            </a:r>
          </a:p>
        </p:txBody>
      </p:sp>
    </p:spTree>
    <p:extLst>
      <p:ext uri="{BB962C8B-B14F-4D97-AF65-F5344CB8AC3E}">
        <p14:creationId xmlns:p14="http://schemas.microsoft.com/office/powerpoint/2010/main" val="2329952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8257" y="87465"/>
            <a:ext cx="884597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/>
              <a:t>1 John 1:7</a:t>
            </a:r>
            <a:r>
              <a:rPr lang="en-US" sz="5400" b="1" baseline="30000" dirty="0"/>
              <a:t> </a:t>
            </a:r>
            <a:endParaRPr lang="en-US" sz="5400" b="1" baseline="30000" dirty="0" smtClean="0"/>
          </a:p>
          <a:p>
            <a:pPr algn="ctr"/>
            <a:r>
              <a:rPr lang="en-US" sz="5400" dirty="0" smtClean="0"/>
              <a:t>But</a:t>
            </a:r>
            <a:r>
              <a:rPr lang="en-US" sz="5400" dirty="0"/>
              <a:t> if we walk in the light, as he is in the light, we have fellowship with one another, and the blood of Jesus his Son cleanses us from all sin.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076541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832" y="122532"/>
            <a:ext cx="8901684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Psalm 139:13-16</a:t>
            </a:r>
            <a:r>
              <a:rPr lang="en-US" sz="3600" b="1" baseline="30000" dirty="0"/>
              <a:t> </a:t>
            </a:r>
            <a:endParaRPr lang="en-US" sz="3600" b="1" baseline="30000" dirty="0" smtClean="0"/>
          </a:p>
          <a:p>
            <a:r>
              <a:rPr lang="en-US" sz="3600" dirty="0" smtClean="0"/>
              <a:t>For </a:t>
            </a:r>
            <a:r>
              <a:rPr lang="en-US" sz="3600" dirty="0"/>
              <a:t>you formed my inward parts; </a:t>
            </a:r>
            <a:r>
              <a:rPr lang="en-US" sz="3600" dirty="0" smtClean="0"/>
              <a:t>you knitted </a:t>
            </a:r>
            <a:r>
              <a:rPr lang="en-US" sz="3600" dirty="0"/>
              <a:t>me together in my mother's womb. </a:t>
            </a:r>
            <a:r>
              <a:rPr lang="en-US" sz="3600" baseline="30000" dirty="0"/>
              <a:t>14 </a:t>
            </a:r>
            <a:r>
              <a:rPr lang="en-US" sz="3600" dirty="0"/>
              <a:t>I praise </a:t>
            </a:r>
            <a:r>
              <a:rPr lang="en-US" sz="3600" dirty="0" smtClean="0"/>
              <a:t>you</a:t>
            </a:r>
            <a:r>
              <a:rPr lang="en-US" sz="3600" dirty="0"/>
              <a:t>, for I am fearfully and wonderfully made. Wonderful are your works; my soul knows it very well. </a:t>
            </a:r>
            <a:r>
              <a:rPr lang="en-US" sz="3600" baseline="30000" dirty="0"/>
              <a:t>15 </a:t>
            </a:r>
            <a:r>
              <a:rPr lang="en-US" sz="3600" dirty="0"/>
              <a:t>My frame was not hidden from you, when I was being made in secret</a:t>
            </a:r>
            <a:r>
              <a:rPr lang="en-US" sz="3600" dirty="0" smtClean="0"/>
              <a:t>, </a:t>
            </a:r>
            <a:r>
              <a:rPr lang="en-US" sz="3600" dirty="0"/>
              <a:t> intricately woven in the depths of the </a:t>
            </a:r>
            <a:r>
              <a:rPr lang="en-US" sz="3600" dirty="0" smtClean="0"/>
              <a:t>earth</a:t>
            </a:r>
            <a:r>
              <a:rPr lang="mr-IN" sz="3600" dirty="0" smtClean="0"/>
              <a:t>…</a:t>
            </a:r>
            <a:r>
              <a:rPr lang="en-US" sz="3600" dirty="0" smtClean="0"/>
              <a:t>..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698298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6243" y="256200"/>
            <a:ext cx="864543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3600" baseline="30000" dirty="0" smtClean="0"/>
              <a:t>……</a:t>
            </a:r>
            <a:r>
              <a:rPr lang="en-US" sz="3600" baseline="30000" dirty="0" smtClean="0"/>
              <a:t> 16</a:t>
            </a:r>
            <a:r>
              <a:rPr lang="en-US" sz="3600" baseline="30000" dirty="0"/>
              <a:t> </a:t>
            </a:r>
            <a:r>
              <a:rPr lang="en-US" sz="3600" dirty="0"/>
              <a:t>Your eyes saw my unformed substance; in your book were written, every one of them, the days that were formed for me, </a:t>
            </a:r>
            <a:r>
              <a:rPr lang="en-US" sz="3600" dirty="0" smtClean="0"/>
              <a:t> when </a:t>
            </a:r>
            <a:r>
              <a:rPr lang="en-US" sz="3600" dirty="0"/>
              <a:t>as yet there was none of them.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49808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2217" y="378731"/>
            <a:ext cx="830006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/>
              <a:t>Isaiah 64:8</a:t>
            </a:r>
            <a:r>
              <a:rPr lang="en-US" sz="5400" b="1" baseline="30000" dirty="0"/>
              <a:t> </a:t>
            </a:r>
            <a:endParaRPr lang="en-US" sz="5400" b="1" baseline="30000" dirty="0" smtClean="0"/>
          </a:p>
          <a:p>
            <a:pPr algn="ctr"/>
            <a:r>
              <a:rPr lang="en-US" sz="5400" dirty="0" smtClean="0"/>
              <a:t>But </a:t>
            </a:r>
            <a:r>
              <a:rPr lang="en-US" sz="5400" dirty="0"/>
              <a:t>now, O Lord, you are our Father; we are the clay, and you are our potter;  we are all the work of your hand.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322423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33247</TotalTime>
  <Words>93</Words>
  <Application>Microsoft Macintosh PowerPoint</Application>
  <PresentationFormat>On-screen Show (16:9)</PresentationFormat>
  <Paragraphs>25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Black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J. Olla</dc:creator>
  <cp:lastModifiedBy>Robert J. Olla</cp:lastModifiedBy>
  <cp:revision>880</cp:revision>
  <dcterms:created xsi:type="dcterms:W3CDTF">2016-08-27T22:55:59Z</dcterms:created>
  <dcterms:modified xsi:type="dcterms:W3CDTF">2021-04-24T18:42:18Z</dcterms:modified>
</cp:coreProperties>
</file>