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376" r:id="rId2"/>
    <p:sldId id="397" r:id="rId3"/>
    <p:sldId id="420" r:id="rId4"/>
    <p:sldId id="398" r:id="rId5"/>
    <p:sldId id="354" r:id="rId6"/>
    <p:sldId id="380" r:id="rId7"/>
    <p:sldId id="429" r:id="rId8"/>
    <p:sldId id="345" r:id="rId9"/>
    <p:sldId id="445" r:id="rId10"/>
    <p:sldId id="335" r:id="rId11"/>
    <p:sldId id="430" r:id="rId12"/>
    <p:sldId id="431" r:id="rId13"/>
    <p:sldId id="432" r:id="rId14"/>
    <p:sldId id="433" r:id="rId15"/>
    <p:sldId id="435" r:id="rId16"/>
    <p:sldId id="434" r:id="rId17"/>
    <p:sldId id="437" r:id="rId18"/>
    <p:sldId id="440" r:id="rId19"/>
    <p:sldId id="441" r:id="rId20"/>
    <p:sldId id="446" r:id="rId21"/>
    <p:sldId id="439" r:id="rId22"/>
    <p:sldId id="447" r:id="rId23"/>
    <p:sldId id="449" r:id="rId24"/>
    <p:sldId id="261"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3105"/>
    <a:srgbClr val="452303"/>
    <a:srgbClr val="E0690A"/>
    <a:srgbClr val="F9CD49"/>
    <a:srgbClr val="FFFF34"/>
    <a:srgbClr val="6711FF"/>
    <a:srgbClr val="21C1FF"/>
    <a:srgbClr val="044C97"/>
    <a:srgbClr val="FF024F"/>
    <a:srgbClr val="3C01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07" autoAdjust="0"/>
  </p:normalViewPr>
  <p:slideViewPr>
    <p:cSldViewPr snapToGrid="0" snapToObjects="1">
      <p:cViewPr varScale="1">
        <p:scale>
          <a:sx n="171" d="100"/>
          <a:sy n="171" d="100"/>
        </p:scale>
        <p:origin x="-112" y="-111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5/22/21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5/22/21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5/22/21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5/22/21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5/22/21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5/22/21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5/22/21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13"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0225" y="126742"/>
            <a:ext cx="8689120" cy="5016758"/>
          </a:xfrm>
          <a:prstGeom prst="rect">
            <a:avLst/>
          </a:prstGeom>
        </p:spPr>
        <p:txBody>
          <a:bodyPr wrap="square">
            <a:spAutoFit/>
          </a:bodyPr>
          <a:lstStyle/>
          <a:p>
            <a:r>
              <a:rPr lang="en-US" sz="4000" b="1" dirty="0"/>
              <a:t>Matthew 13:20-23 </a:t>
            </a:r>
            <a:endParaRPr lang="en-US" sz="4000" b="1" baseline="30000" dirty="0"/>
          </a:p>
          <a:p>
            <a:r>
              <a:rPr lang="en-US" sz="4000" b="1" baseline="30000" dirty="0" smtClean="0"/>
              <a:t> </a:t>
            </a:r>
            <a:r>
              <a:rPr lang="en-US" sz="4000" dirty="0" smtClean="0"/>
              <a:t>As </a:t>
            </a:r>
            <a:r>
              <a:rPr lang="en-US" sz="4000" dirty="0"/>
              <a:t>for what was sown on rocky ground, this is the one who hears the word and immediately </a:t>
            </a:r>
            <a:r>
              <a:rPr lang="en-US" sz="4000" dirty="0" smtClean="0"/>
              <a:t> receives </a:t>
            </a:r>
            <a:r>
              <a:rPr lang="en-US" sz="4000" dirty="0"/>
              <a:t>it with joy, </a:t>
            </a:r>
            <a:r>
              <a:rPr lang="en-US" sz="4000" b="1" baseline="30000" dirty="0"/>
              <a:t>21 </a:t>
            </a:r>
            <a:r>
              <a:rPr lang="en-US" sz="4000" dirty="0"/>
              <a:t>yet he has no root in himself, but endures for a while, and when tribulation or persecution arises on account of the word, immediately he falls away. </a:t>
            </a:r>
            <a:r>
              <a:rPr lang="mr-IN" sz="4000" dirty="0" smtClean="0"/>
              <a:t>……</a:t>
            </a:r>
            <a:r>
              <a:rPr lang="en-US" sz="4000" dirty="0" smtClean="0"/>
              <a:t>. </a:t>
            </a:r>
            <a:endParaRPr lang="en-US" sz="4000"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119" y="89129"/>
            <a:ext cx="8978758" cy="5078314"/>
          </a:xfrm>
          <a:prstGeom prst="rect">
            <a:avLst/>
          </a:prstGeom>
        </p:spPr>
        <p:txBody>
          <a:bodyPr wrap="square">
            <a:spAutoFit/>
          </a:bodyPr>
          <a:lstStyle/>
          <a:p>
            <a:r>
              <a:rPr lang="mr-IN" sz="3600" b="1" baseline="30000" dirty="0" smtClean="0"/>
              <a:t>……</a:t>
            </a:r>
            <a:r>
              <a:rPr lang="en-US" sz="3600" b="1" baseline="30000" dirty="0" smtClean="0"/>
              <a:t>. 22</a:t>
            </a:r>
            <a:r>
              <a:rPr lang="en-US" sz="3600" b="1" baseline="30000" dirty="0"/>
              <a:t> </a:t>
            </a:r>
            <a:r>
              <a:rPr lang="en-US" sz="3600" dirty="0"/>
              <a:t>As for what was sown among thorns, </a:t>
            </a:r>
            <a:r>
              <a:rPr lang="en-US" sz="3600" dirty="0" smtClean="0"/>
              <a:t>  this </a:t>
            </a:r>
            <a:r>
              <a:rPr lang="en-US" sz="3600" dirty="0"/>
              <a:t>is the one who hears the word, but the cares of the world and the deceitfulness of riches choke the word, and it proves unfruitful. </a:t>
            </a:r>
            <a:r>
              <a:rPr lang="en-US" sz="3600" dirty="0" smtClean="0"/>
              <a:t> </a:t>
            </a:r>
            <a:r>
              <a:rPr lang="en-US" sz="3600" b="1" baseline="30000" dirty="0" smtClean="0"/>
              <a:t>23</a:t>
            </a:r>
            <a:r>
              <a:rPr lang="en-US" sz="3600" b="1" baseline="30000" dirty="0"/>
              <a:t> </a:t>
            </a:r>
            <a:r>
              <a:rPr lang="en-US" sz="3600" dirty="0"/>
              <a:t>As for what was sown on good soil, this is the one who hears the word and understands it. He indeed bears fruit and yields, in one case a hundredfold, in another sixty, and in another thirty.”</a:t>
            </a:r>
            <a:r>
              <a:rPr lang="en-US" sz="3600" dirty="0"/>
              <a:t> </a:t>
            </a:r>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237" y="230251"/>
            <a:ext cx="8733681" cy="4832092"/>
          </a:xfrm>
          <a:prstGeom prst="rect">
            <a:avLst/>
          </a:prstGeom>
        </p:spPr>
        <p:txBody>
          <a:bodyPr wrap="square">
            <a:spAutoFit/>
          </a:bodyPr>
          <a:lstStyle/>
          <a:p>
            <a:r>
              <a:rPr lang="en-US" sz="4400" dirty="0"/>
              <a:t>1 Corinthians 1:26-29</a:t>
            </a:r>
            <a:r>
              <a:rPr lang="en-US" sz="4400" baseline="30000" dirty="0"/>
              <a:t> </a:t>
            </a:r>
            <a:endParaRPr lang="en-US" sz="4400" baseline="30000" dirty="0" smtClean="0"/>
          </a:p>
          <a:p>
            <a:r>
              <a:rPr lang="en-US" sz="4400" dirty="0" smtClean="0"/>
              <a:t>For </a:t>
            </a:r>
            <a:r>
              <a:rPr lang="en-US" sz="4400" dirty="0"/>
              <a:t>consider your calling, brothers: </a:t>
            </a:r>
            <a:r>
              <a:rPr lang="en-US" sz="4400" dirty="0" smtClean="0"/>
              <a:t> not </a:t>
            </a:r>
            <a:r>
              <a:rPr lang="en-US" sz="4400" dirty="0"/>
              <a:t>many of you were wise according to worldly standards, not many were powerful, not many were of noble birth.</a:t>
            </a:r>
            <a:r>
              <a:rPr lang="en-US" sz="4400" baseline="30000" dirty="0"/>
              <a:t>27 </a:t>
            </a:r>
            <a:r>
              <a:rPr lang="en-US" sz="4400" dirty="0"/>
              <a:t>But God chose what is foolish in the world to shame the wise;</a:t>
            </a:r>
            <a:r>
              <a:rPr lang="en-US" sz="4400" dirty="0"/>
              <a:t> </a:t>
            </a:r>
            <a:r>
              <a:rPr lang="mr-IN" sz="4400" dirty="0" smtClean="0"/>
              <a:t>……</a:t>
            </a:r>
            <a:r>
              <a:rPr lang="en-US" sz="4400" dirty="0" smtClean="0"/>
              <a:t>.</a:t>
            </a:r>
            <a:endParaRPr lang="en-US" sz="4400"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169" y="163405"/>
            <a:ext cx="7924181" cy="4401205"/>
          </a:xfrm>
          <a:prstGeom prst="rect">
            <a:avLst/>
          </a:prstGeom>
        </p:spPr>
        <p:txBody>
          <a:bodyPr wrap="square">
            <a:spAutoFit/>
          </a:bodyPr>
          <a:lstStyle/>
          <a:p>
            <a:r>
              <a:rPr lang="mr-IN" sz="4000" dirty="0" smtClean="0"/>
              <a:t>……</a:t>
            </a:r>
            <a:r>
              <a:rPr lang="en-US" sz="4000" dirty="0" smtClean="0"/>
              <a:t>. God </a:t>
            </a:r>
            <a:r>
              <a:rPr lang="en-US" sz="4000" dirty="0"/>
              <a:t>chose what is weak in the world to shame the strong; </a:t>
            </a:r>
            <a:r>
              <a:rPr lang="en-US" sz="4000" baseline="30000" dirty="0" smtClean="0"/>
              <a:t>28</a:t>
            </a:r>
            <a:r>
              <a:rPr lang="en-US" sz="4000" baseline="30000" dirty="0"/>
              <a:t> </a:t>
            </a:r>
            <a:r>
              <a:rPr lang="en-US" sz="4000" dirty="0"/>
              <a:t>God </a:t>
            </a:r>
            <a:r>
              <a:rPr lang="en-US" sz="4000" dirty="0" smtClean="0"/>
              <a:t> chose </a:t>
            </a:r>
            <a:r>
              <a:rPr lang="en-US" sz="4000" dirty="0"/>
              <a:t>what is low and despised in the world, even things that are not, to bring to nothing things that are, </a:t>
            </a:r>
            <a:r>
              <a:rPr lang="en-US" sz="4000" dirty="0" smtClean="0"/>
              <a:t> </a:t>
            </a:r>
            <a:r>
              <a:rPr lang="en-US" sz="4000" baseline="30000" dirty="0" smtClean="0"/>
              <a:t>29</a:t>
            </a:r>
            <a:r>
              <a:rPr lang="en-US" sz="4000" baseline="30000" dirty="0"/>
              <a:t> </a:t>
            </a:r>
            <a:r>
              <a:rPr lang="en-US" sz="4000" dirty="0"/>
              <a:t>so that no human being might boast in the presence of God.</a:t>
            </a:r>
            <a:endParaRPr lang="en-US" sz="4000" b="1" dirty="0"/>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6183" y="163880"/>
            <a:ext cx="8429190" cy="5016758"/>
          </a:xfrm>
          <a:prstGeom prst="rect">
            <a:avLst/>
          </a:prstGeom>
        </p:spPr>
        <p:txBody>
          <a:bodyPr wrap="square">
            <a:spAutoFit/>
          </a:bodyPr>
          <a:lstStyle/>
          <a:p>
            <a:r>
              <a:rPr lang="en-US" sz="4000" b="1" dirty="0"/>
              <a:t>Luke 6:46-49</a:t>
            </a:r>
            <a:r>
              <a:rPr lang="en-US" sz="4000" dirty="0"/>
              <a:t> </a:t>
            </a:r>
            <a:endParaRPr lang="en-US" sz="4000" dirty="0" smtClean="0"/>
          </a:p>
          <a:p>
            <a:r>
              <a:rPr lang="en-US" sz="4000" dirty="0" smtClean="0"/>
              <a:t>"</a:t>
            </a:r>
            <a:r>
              <a:rPr lang="en-US" sz="4000" dirty="0"/>
              <a:t>Why do you call me 'Lord, Lord,' and do not do what I tell you" </a:t>
            </a:r>
            <a:r>
              <a:rPr lang="en-US" sz="4000" b="1" baseline="30000" dirty="0"/>
              <a:t>47 </a:t>
            </a:r>
            <a:r>
              <a:rPr lang="en-US" sz="4000" dirty="0"/>
              <a:t>Everyone who comes to me and hears my words and does them, I will show you what he is like:</a:t>
            </a:r>
            <a:r>
              <a:rPr lang="en-US" sz="4000" b="1" baseline="30000" dirty="0"/>
              <a:t>48 </a:t>
            </a:r>
            <a:r>
              <a:rPr lang="en-US" sz="4000" dirty="0"/>
              <a:t>he is like a man building a house, who dug deep and laid the foundation on the rock</a:t>
            </a:r>
            <a:r>
              <a:rPr lang="en-US" sz="4000" dirty="0" smtClean="0"/>
              <a:t>. </a:t>
            </a:r>
            <a:r>
              <a:rPr lang="mr-IN" sz="4000" dirty="0" smtClean="0"/>
              <a:t>……</a:t>
            </a:r>
            <a:r>
              <a:rPr lang="en-US" sz="4000" dirty="0" smtClean="0"/>
              <a:t>. </a:t>
            </a:r>
            <a:endParaRPr lang="en-US" sz="4000"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545" y="89129"/>
            <a:ext cx="8963905" cy="5016758"/>
          </a:xfrm>
          <a:prstGeom prst="rect">
            <a:avLst/>
          </a:prstGeom>
        </p:spPr>
        <p:txBody>
          <a:bodyPr wrap="square">
            <a:spAutoFit/>
          </a:bodyPr>
          <a:lstStyle/>
          <a:p>
            <a:r>
              <a:rPr lang="mr-IN" sz="4000" dirty="0" smtClean="0"/>
              <a:t>……</a:t>
            </a:r>
            <a:r>
              <a:rPr lang="en-US" sz="4000" dirty="0" smtClean="0"/>
              <a:t>. And </a:t>
            </a:r>
            <a:r>
              <a:rPr lang="en-US" sz="4000" dirty="0"/>
              <a:t>when a flood arose, the stream broke against that house and could not shake it, because it had been well built</a:t>
            </a:r>
            <a:r>
              <a:rPr lang="en-US" sz="4000" dirty="0" smtClean="0"/>
              <a:t>.</a:t>
            </a:r>
            <a:r>
              <a:rPr lang="en-US" sz="4000" dirty="0"/>
              <a:t> </a:t>
            </a:r>
            <a:r>
              <a:rPr lang="en-US" sz="4000" dirty="0" smtClean="0"/>
              <a:t> </a:t>
            </a:r>
            <a:r>
              <a:rPr lang="en-US" sz="4000" b="1" baseline="30000" dirty="0" smtClean="0"/>
              <a:t>49</a:t>
            </a:r>
            <a:r>
              <a:rPr lang="en-US" sz="4000" b="1" baseline="30000" dirty="0"/>
              <a:t> </a:t>
            </a:r>
            <a:r>
              <a:rPr lang="en-US" sz="4000" dirty="0"/>
              <a:t>But the one who hears and does not do them is like a man who built a house on the ground without a foundation</a:t>
            </a:r>
            <a:r>
              <a:rPr lang="en-US" sz="4000" dirty="0" smtClean="0"/>
              <a:t>. When </a:t>
            </a:r>
            <a:r>
              <a:rPr lang="en-US" sz="4000" dirty="0"/>
              <a:t>the stream broke against it, immediately it fell, and the ruin of that house was great.”</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7651" y="118839"/>
            <a:ext cx="8510883" cy="5078314"/>
          </a:xfrm>
          <a:prstGeom prst="rect">
            <a:avLst/>
          </a:prstGeom>
        </p:spPr>
        <p:txBody>
          <a:bodyPr wrap="square">
            <a:spAutoFit/>
          </a:bodyPr>
          <a:lstStyle/>
          <a:p>
            <a:r>
              <a:rPr lang="en-US" sz="3600" dirty="0"/>
              <a:t>Revelation 3:14-22</a:t>
            </a:r>
            <a:r>
              <a:rPr lang="en-US" sz="3600" baseline="30000" dirty="0"/>
              <a:t> </a:t>
            </a:r>
            <a:endParaRPr lang="en-US" sz="3600" baseline="30000" dirty="0" smtClean="0"/>
          </a:p>
          <a:p>
            <a:r>
              <a:rPr lang="en-US" sz="3600" dirty="0" smtClean="0"/>
              <a:t>“</a:t>
            </a:r>
            <a:r>
              <a:rPr lang="en-US" sz="3600" dirty="0"/>
              <a:t>And to the angel of the church in Laodicea write: ‘The words of the Amen, the faithful and true witness, the beginning of God's creation.</a:t>
            </a:r>
            <a:r>
              <a:rPr lang="en-US" sz="3600" baseline="30000" dirty="0"/>
              <a:t>15 </a:t>
            </a:r>
            <a:r>
              <a:rPr lang="en-US" sz="3600" dirty="0"/>
              <a:t>“‘I know your works: you are neither cold nor hot. Would that you were either cold or hot! </a:t>
            </a:r>
            <a:r>
              <a:rPr lang="en-US" sz="3600" baseline="30000" dirty="0"/>
              <a:t>16 </a:t>
            </a:r>
            <a:r>
              <a:rPr lang="en-US" sz="3600" dirty="0"/>
              <a:t>So, because you are lukewarm, and neither hot nor cold, I will spit you out of my mouth. </a:t>
            </a:r>
            <a:r>
              <a:rPr lang="mr-IN" sz="3600" dirty="0" smtClean="0"/>
              <a:t>……</a:t>
            </a:r>
            <a:r>
              <a:rPr lang="en-US" sz="3600" dirty="0" smtClean="0"/>
              <a:t>. </a:t>
            </a:r>
            <a:endParaRPr lang="en-US" sz="3600" dirty="0"/>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972" y="111413"/>
            <a:ext cx="8897066" cy="5078314"/>
          </a:xfrm>
          <a:prstGeom prst="rect">
            <a:avLst/>
          </a:prstGeom>
        </p:spPr>
        <p:txBody>
          <a:bodyPr wrap="square">
            <a:spAutoFit/>
          </a:bodyPr>
          <a:lstStyle/>
          <a:p>
            <a:r>
              <a:rPr lang="mr-IN" sz="3600" baseline="30000" dirty="0" smtClean="0"/>
              <a:t>……</a:t>
            </a:r>
            <a:r>
              <a:rPr lang="en-US" sz="3600" baseline="30000" dirty="0" smtClean="0"/>
              <a:t>. 17</a:t>
            </a:r>
            <a:r>
              <a:rPr lang="en-US" sz="3600" baseline="30000" dirty="0"/>
              <a:t> </a:t>
            </a:r>
            <a:r>
              <a:rPr lang="en-US" sz="3600" dirty="0"/>
              <a:t>For you say, I am rich, I have prospered, and I need nothing, not realizing that you are wretched, pitiable, poor, blind, and naked. </a:t>
            </a:r>
            <a:endParaRPr lang="en-US" sz="3600" dirty="0" smtClean="0"/>
          </a:p>
          <a:p>
            <a:r>
              <a:rPr lang="en-US" sz="3600" baseline="30000" dirty="0" smtClean="0"/>
              <a:t>18</a:t>
            </a:r>
            <a:r>
              <a:rPr lang="en-US" sz="3600" baseline="30000" dirty="0"/>
              <a:t> </a:t>
            </a:r>
            <a:r>
              <a:rPr lang="en-US" sz="3600" dirty="0"/>
              <a:t>I counsel you to buy from me gold refined </a:t>
            </a:r>
            <a:endParaRPr lang="en-US" sz="3600" dirty="0" smtClean="0"/>
          </a:p>
          <a:p>
            <a:r>
              <a:rPr lang="en-US" sz="3600" dirty="0" smtClean="0"/>
              <a:t>by </a:t>
            </a:r>
            <a:r>
              <a:rPr lang="en-US" sz="3600" dirty="0"/>
              <a:t>fire, so that you may be rich, and white garments so that you may clothe yourself and the shame of your nakedness may not be seen, and salve to anoint your eyes, so that you may </a:t>
            </a:r>
            <a:r>
              <a:rPr lang="en-US" sz="3600" dirty="0" smtClean="0"/>
              <a:t>see </a:t>
            </a:r>
            <a:r>
              <a:rPr lang="en-US" sz="3600" baseline="30000" dirty="0"/>
              <a:t>19 </a:t>
            </a:r>
            <a:r>
              <a:rPr lang="en-US" sz="3600" dirty="0"/>
              <a:t>Those whom I love, </a:t>
            </a:r>
            <a:r>
              <a:rPr lang="en-US" sz="3600" dirty="0" smtClean="0"/>
              <a:t> ..</a:t>
            </a:r>
            <a:r>
              <a:rPr lang="mr-IN" sz="3600" dirty="0" smtClean="0"/>
              <a:t>…</a:t>
            </a:r>
            <a:r>
              <a:rPr lang="en-US" sz="3600" dirty="0" smtClean="0"/>
              <a:t>.. </a:t>
            </a:r>
            <a:r>
              <a:rPr lang="en-US" sz="3600" dirty="0"/>
              <a:t> </a:t>
            </a:r>
            <a:r>
              <a:rPr lang="en-US" sz="3600" dirty="0"/>
              <a:t> </a:t>
            </a:r>
          </a:p>
        </p:txBody>
      </p:sp>
    </p:spTree>
    <p:extLst>
      <p:ext uri="{BB962C8B-B14F-4D97-AF65-F5344CB8AC3E}">
        <p14:creationId xmlns:p14="http://schemas.microsoft.com/office/powerpoint/2010/main" val="3087285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693" y="66847"/>
            <a:ext cx="8956478" cy="5078314"/>
          </a:xfrm>
          <a:prstGeom prst="rect">
            <a:avLst/>
          </a:prstGeom>
        </p:spPr>
        <p:txBody>
          <a:bodyPr wrap="square">
            <a:spAutoFit/>
          </a:bodyPr>
          <a:lstStyle/>
          <a:p>
            <a:r>
              <a:rPr lang="mr-IN" sz="3600" dirty="0" smtClean="0"/>
              <a:t>……</a:t>
            </a:r>
            <a:r>
              <a:rPr lang="en-US" sz="3600" dirty="0" smtClean="0"/>
              <a:t>.I </a:t>
            </a:r>
            <a:r>
              <a:rPr lang="en-US" sz="3600" dirty="0"/>
              <a:t>reprove and discipline, so be zealous and repent. </a:t>
            </a:r>
            <a:r>
              <a:rPr lang="en-US" sz="3600" baseline="30000" dirty="0"/>
              <a:t>20 </a:t>
            </a:r>
            <a:r>
              <a:rPr lang="en-US" sz="3600" dirty="0"/>
              <a:t>Behold, I stand at the door and </a:t>
            </a:r>
            <a:r>
              <a:rPr lang="en-US" sz="3600" dirty="0" smtClean="0"/>
              <a:t> knock</a:t>
            </a:r>
            <a:r>
              <a:rPr lang="en-US" sz="3600" dirty="0"/>
              <a:t>. If anyone hears my voice and opens the door, I will come in to him and eat with him, and he with me. </a:t>
            </a:r>
            <a:r>
              <a:rPr lang="en-US" sz="3600" baseline="30000" dirty="0"/>
              <a:t>21 </a:t>
            </a:r>
            <a:r>
              <a:rPr lang="en-US" sz="3600" dirty="0"/>
              <a:t>The one who conquers, I will grant him to sit with me on my throne, </a:t>
            </a:r>
            <a:r>
              <a:rPr lang="en-US" sz="3600" dirty="0" smtClean="0"/>
              <a:t>as  </a:t>
            </a:r>
            <a:r>
              <a:rPr lang="en-US" sz="3600" dirty="0"/>
              <a:t> I also conquered and sat down with my Father on his throne. </a:t>
            </a:r>
            <a:r>
              <a:rPr lang="en-US" sz="3600" baseline="30000" dirty="0"/>
              <a:t>22 </a:t>
            </a:r>
            <a:r>
              <a:rPr lang="en-US" sz="3600" dirty="0"/>
              <a:t>He who has an ear, let him hear what the Spirit says to the churches.’”</a:t>
            </a:r>
            <a:endParaRPr lang="en-US" sz="3600" b="1" dirty="0"/>
          </a:p>
        </p:txBody>
      </p:sp>
    </p:spTree>
    <p:extLst>
      <p:ext uri="{BB962C8B-B14F-4D97-AF65-F5344CB8AC3E}">
        <p14:creationId xmlns:p14="http://schemas.microsoft.com/office/powerpoint/2010/main" val="292311191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9568" y="252533"/>
            <a:ext cx="8154406" cy="3416320"/>
          </a:xfrm>
          <a:prstGeom prst="rect">
            <a:avLst/>
          </a:prstGeom>
        </p:spPr>
        <p:txBody>
          <a:bodyPr wrap="square">
            <a:spAutoFit/>
          </a:bodyPr>
          <a:lstStyle/>
          <a:p>
            <a:r>
              <a:rPr lang="en-US" sz="5400" b="1" dirty="0"/>
              <a:t>Matthew 5:37</a:t>
            </a:r>
            <a:r>
              <a:rPr lang="en-US" sz="5400" b="1" baseline="30000" dirty="0"/>
              <a:t> </a:t>
            </a:r>
            <a:endParaRPr lang="en-US" sz="5400" b="1" baseline="30000" dirty="0" smtClean="0"/>
          </a:p>
          <a:p>
            <a:r>
              <a:rPr lang="en-US" sz="5400" dirty="0" smtClean="0"/>
              <a:t>Let </a:t>
            </a:r>
            <a:r>
              <a:rPr lang="en-US" sz="5400" dirty="0"/>
              <a:t>what you say be simply ‘Yes’ or ‘No’; anything more than this comes from evil.</a:t>
            </a:r>
            <a:endParaRPr lang="en-US" sz="5400" b="1" dirty="0"/>
          </a:p>
        </p:txBody>
      </p:sp>
    </p:spTree>
    <p:extLst>
      <p:ext uri="{BB962C8B-B14F-4D97-AF65-F5344CB8AC3E}">
        <p14:creationId xmlns:p14="http://schemas.microsoft.com/office/powerpoint/2010/main" val="32899444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u.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33" y="622073"/>
            <a:ext cx="8867358" cy="4437764"/>
          </a:xfrm>
          <a:prstGeom prst="rect">
            <a:avLst/>
          </a:prstGeom>
        </p:spPr>
      </p:pic>
      <p:sp>
        <p:nvSpPr>
          <p:cNvPr id="3" name="Rectangle 2"/>
          <p:cNvSpPr/>
          <p:nvPr/>
        </p:nvSpPr>
        <p:spPr>
          <a:xfrm>
            <a:off x="943180" y="-85813"/>
            <a:ext cx="7374612" cy="707886"/>
          </a:xfrm>
          <a:prstGeom prst="rect">
            <a:avLst/>
          </a:prstGeom>
        </p:spPr>
        <p:txBody>
          <a:bodyPr wrap="square">
            <a:spAutoFit/>
          </a:bodyPr>
          <a:lstStyle/>
          <a:p>
            <a:pPr algn="ctr"/>
            <a:r>
              <a:rPr lang="en-US" sz="4000" b="1" dirty="0"/>
              <a:t>Doing the Fathers Will</a:t>
            </a:r>
            <a:endParaRPr lang="en-US" sz="4000" dirty="0"/>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812" y="326807"/>
            <a:ext cx="8637133" cy="3785652"/>
          </a:xfrm>
          <a:prstGeom prst="rect">
            <a:avLst/>
          </a:prstGeom>
        </p:spPr>
        <p:txBody>
          <a:bodyPr wrap="square">
            <a:spAutoFit/>
          </a:bodyPr>
          <a:lstStyle/>
          <a:p>
            <a:r>
              <a:rPr lang="en-US" sz="4000" dirty="0"/>
              <a:t>John 15:4-6</a:t>
            </a:r>
            <a:r>
              <a:rPr lang="en-US" sz="4000" baseline="30000" dirty="0"/>
              <a:t> </a:t>
            </a:r>
            <a:endParaRPr lang="en-US" sz="4000" baseline="30000" dirty="0" smtClean="0"/>
          </a:p>
          <a:p>
            <a:r>
              <a:rPr lang="en-US" sz="4000" dirty="0" smtClean="0"/>
              <a:t>Abide</a:t>
            </a:r>
            <a:r>
              <a:rPr lang="en-US" sz="4000" dirty="0"/>
              <a:t> in me, and I in you. As the branch cannot bear fruit by itself, unless it abides in the vine, neither </a:t>
            </a:r>
            <a:r>
              <a:rPr lang="en-US" sz="4000" dirty="0" smtClean="0"/>
              <a:t> can </a:t>
            </a:r>
            <a:r>
              <a:rPr lang="en-US" sz="4000" dirty="0"/>
              <a:t>you, unless you abide in me</a:t>
            </a:r>
            <a:r>
              <a:rPr lang="en-US" sz="4000" dirty="0" smtClean="0"/>
              <a:t>.</a:t>
            </a:r>
            <a:r>
              <a:rPr lang="en-US" sz="4000" baseline="30000" dirty="0" smtClean="0"/>
              <a:t>5</a:t>
            </a:r>
            <a:r>
              <a:rPr lang="en-US" sz="4000" baseline="30000" dirty="0"/>
              <a:t> </a:t>
            </a:r>
            <a:r>
              <a:rPr lang="en-US" sz="4000" dirty="0"/>
              <a:t>I am the vine; you are the branches</a:t>
            </a:r>
            <a:r>
              <a:rPr lang="en-US" sz="4000" dirty="0" smtClean="0"/>
              <a:t>. </a:t>
            </a:r>
            <a:r>
              <a:rPr lang="mr-IN" sz="4000" dirty="0" smtClean="0"/>
              <a:t>……</a:t>
            </a:r>
            <a:r>
              <a:rPr lang="en-US" sz="4000" dirty="0" smtClean="0"/>
              <a:t>. </a:t>
            </a:r>
            <a:r>
              <a:rPr lang="en-US" sz="4000" dirty="0"/>
              <a:t> </a:t>
            </a:r>
          </a:p>
        </p:txBody>
      </p:sp>
    </p:spTree>
    <p:extLst>
      <p:ext uri="{BB962C8B-B14F-4D97-AF65-F5344CB8AC3E}">
        <p14:creationId xmlns:p14="http://schemas.microsoft.com/office/powerpoint/2010/main" val="45568975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917" y="274815"/>
            <a:ext cx="8577722" cy="4401205"/>
          </a:xfrm>
          <a:prstGeom prst="rect">
            <a:avLst/>
          </a:prstGeom>
        </p:spPr>
        <p:txBody>
          <a:bodyPr wrap="square">
            <a:spAutoFit/>
          </a:bodyPr>
          <a:lstStyle/>
          <a:p>
            <a:r>
              <a:rPr lang="en-US" sz="4000" dirty="0" smtClean="0"/>
              <a:t> </a:t>
            </a:r>
            <a:r>
              <a:rPr lang="mr-IN" sz="4000" dirty="0" smtClean="0"/>
              <a:t>……</a:t>
            </a:r>
            <a:r>
              <a:rPr lang="en-US" sz="4000" dirty="0" smtClean="0"/>
              <a:t>. Whoever </a:t>
            </a:r>
            <a:r>
              <a:rPr lang="en-US" sz="4000" dirty="0"/>
              <a:t>abides in me and I in him, </a:t>
            </a:r>
            <a:r>
              <a:rPr lang="en-US" sz="4000" dirty="0" smtClean="0"/>
              <a:t>he </a:t>
            </a:r>
            <a:r>
              <a:rPr lang="en-US" sz="4000" dirty="0"/>
              <a:t>it is that bears much fruit, for apart from me you can do nothing. </a:t>
            </a:r>
            <a:r>
              <a:rPr lang="en-US" sz="4000" dirty="0" smtClean="0"/>
              <a:t>     </a:t>
            </a:r>
            <a:r>
              <a:rPr lang="en-US" sz="4000" baseline="30000" dirty="0" smtClean="0"/>
              <a:t>6</a:t>
            </a:r>
            <a:r>
              <a:rPr lang="en-US" sz="4000" baseline="30000" dirty="0"/>
              <a:t> </a:t>
            </a:r>
            <a:r>
              <a:rPr lang="en-US" sz="4000" dirty="0"/>
              <a:t>If anyone does not abide in me he is thrown away like a branch and withers; </a:t>
            </a:r>
            <a:r>
              <a:rPr lang="en-US" sz="4000" dirty="0" smtClean="0"/>
              <a:t> and </a:t>
            </a:r>
            <a:r>
              <a:rPr lang="en-US" sz="4000" dirty="0"/>
              <a:t>the branches are gathered, thrown into the fire, and burned.</a:t>
            </a:r>
            <a:endParaRPr lang="en-US" sz="4000" dirty="0"/>
          </a:p>
        </p:txBody>
      </p:sp>
    </p:spTree>
    <p:extLst>
      <p:ext uri="{BB962C8B-B14F-4D97-AF65-F5344CB8AC3E}">
        <p14:creationId xmlns:p14="http://schemas.microsoft.com/office/powerpoint/2010/main" val="49251316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19" y="96557"/>
            <a:ext cx="8986185" cy="4401205"/>
          </a:xfrm>
          <a:prstGeom prst="rect">
            <a:avLst/>
          </a:prstGeom>
        </p:spPr>
        <p:txBody>
          <a:bodyPr wrap="square">
            <a:spAutoFit/>
          </a:bodyPr>
          <a:lstStyle/>
          <a:p>
            <a:r>
              <a:rPr lang="en-US" sz="4000" b="1" dirty="0"/>
              <a:t>Luke 15:10</a:t>
            </a:r>
            <a:r>
              <a:rPr lang="en-US" sz="4000" dirty="0"/>
              <a:t> Just so, I tell you, there is joy before the angels of God over one sinner who repents.”</a:t>
            </a:r>
          </a:p>
          <a:p>
            <a:endParaRPr lang="en-US" sz="4000" b="1" dirty="0" smtClean="0"/>
          </a:p>
          <a:p>
            <a:r>
              <a:rPr lang="en-US" sz="4000" b="1" dirty="0" smtClean="0"/>
              <a:t> Hebrews </a:t>
            </a:r>
            <a:r>
              <a:rPr lang="en-US" sz="4000" b="1" dirty="0"/>
              <a:t>3:14</a:t>
            </a:r>
            <a:r>
              <a:rPr lang="en-US" sz="4000" dirty="0"/>
              <a:t> For we have come to share in Christ, if indeed we hold our original confidence firm to the end.</a:t>
            </a:r>
          </a:p>
        </p:txBody>
      </p:sp>
    </p:spTree>
    <p:extLst>
      <p:ext uri="{BB962C8B-B14F-4D97-AF65-F5344CB8AC3E}">
        <p14:creationId xmlns:p14="http://schemas.microsoft.com/office/powerpoint/2010/main" val="392905690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u.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33" y="622073"/>
            <a:ext cx="8867358" cy="4437764"/>
          </a:xfrm>
          <a:prstGeom prst="rect">
            <a:avLst/>
          </a:prstGeom>
        </p:spPr>
      </p:pic>
      <p:sp>
        <p:nvSpPr>
          <p:cNvPr id="3" name="Rectangle 2"/>
          <p:cNvSpPr/>
          <p:nvPr/>
        </p:nvSpPr>
        <p:spPr>
          <a:xfrm>
            <a:off x="943180" y="-85813"/>
            <a:ext cx="7374612" cy="707886"/>
          </a:xfrm>
          <a:prstGeom prst="rect">
            <a:avLst/>
          </a:prstGeom>
        </p:spPr>
        <p:txBody>
          <a:bodyPr wrap="square">
            <a:spAutoFit/>
          </a:bodyPr>
          <a:lstStyle/>
          <a:p>
            <a:pPr algn="ctr"/>
            <a:r>
              <a:rPr lang="en-US" sz="4000" b="1" dirty="0"/>
              <a:t>Doing the Fathers Will</a:t>
            </a:r>
            <a:endParaRPr lang="en-US" sz="4000" dirty="0"/>
          </a:p>
        </p:txBody>
      </p:sp>
    </p:spTree>
    <p:extLst>
      <p:ext uri="{BB962C8B-B14F-4D97-AF65-F5344CB8AC3E}">
        <p14:creationId xmlns:p14="http://schemas.microsoft.com/office/powerpoint/2010/main" val="19406691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29"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959" y="66847"/>
            <a:ext cx="8859932" cy="4708981"/>
          </a:xfrm>
          <a:prstGeom prst="rect">
            <a:avLst/>
          </a:prstGeom>
        </p:spPr>
        <p:txBody>
          <a:bodyPr wrap="square">
            <a:spAutoFit/>
          </a:bodyPr>
          <a:lstStyle/>
          <a:p>
            <a:r>
              <a:rPr lang="en-US" sz="3600" b="1" dirty="0"/>
              <a:t>Matthew 21:23-</a:t>
            </a:r>
            <a:r>
              <a:rPr lang="en-US" sz="3600" b="1" dirty="0" smtClean="0"/>
              <a:t>27</a:t>
            </a:r>
          </a:p>
          <a:p>
            <a:r>
              <a:rPr lang="en-US" sz="4400" dirty="0" smtClean="0"/>
              <a:t>And </a:t>
            </a:r>
            <a:r>
              <a:rPr lang="en-US" sz="4400" dirty="0"/>
              <a:t>when he entered the temple, the chief priests and the elders of the people came up to him as he was teaching, and said, “By what authority are you doing these things, and who gave you this authority?</a:t>
            </a:r>
            <a:r>
              <a:rPr lang="en-US" sz="4400" dirty="0" smtClean="0"/>
              <a:t>”</a:t>
            </a:r>
            <a:r>
              <a:rPr lang="mr-IN" sz="4400" dirty="0" smtClean="0"/>
              <a:t>……</a:t>
            </a:r>
            <a:r>
              <a:rPr lang="en-US" sz="4400" dirty="0" smtClean="0"/>
              <a:t>.</a:t>
            </a:r>
            <a:r>
              <a:rPr lang="en-US" sz="4400" dirty="0"/>
              <a:t>  </a:t>
            </a:r>
            <a:r>
              <a:rPr lang="en-US" sz="4400" dirty="0"/>
              <a:t> </a:t>
            </a:r>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245078" y="141122"/>
            <a:ext cx="8785666" cy="5016758"/>
          </a:xfrm>
          <a:prstGeom prst="rect">
            <a:avLst/>
          </a:prstGeom>
        </p:spPr>
        <p:txBody>
          <a:bodyPr wrap="square">
            <a:spAutoFit/>
          </a:bodyPr>
          <a:lstStyle/>
          <a:p>
            <a:r>
              <a:rPr lang="mr-IN" sz="4000" b="1" baseline="30000" dirty="0" smtClean="0"/>
              <a:t>……</a:t>
            </a:r>
            <a:r>
              <a:rPr lang="en-US" sz="4000" b="1" baseline="30000" dirty="0" smtClean="0"/>
              <a:t>. 24</a:t>
            </a:r>
            <a:r>
              <a:rPr lang="en-US" sz="4000" b="1" baseline="30000" dirty="0"/>
              <a:t> </a:t>
            </a:r>
            <a:r>
              <a:rPr lang="en-US" sz="4000" dirty="0"/>
              <a:t>Jesus answered them, “I also will ask you one question, and if you tell me the answer, then I also will tell you by what authority I do these things. </a:t>
            </a:r>
            <a:r>
              <a:rPr lang="en-US" sz="4000" dirty="0" smtClean="0"/>
              <a:t> </a:t>
            </a:r>
          </a:p>
          <a:p>
            <a:r>
              <a:rPr lang="en-US" sz="4000" b="1" baseline="30000" dirty="0" smtClean="0"/>
              <a:t>25</a:t>
            </a:r>
            <a:r>
              <a:rPr lang="en-US" sz="4000" b="1" baseline="30000" dirty="0"/>
              <a:t> </a:t>
            </a:r>
            <a:r>
              <a:rPr lang="en-US" sz="4000" dirty="0"/>
              <a:t>The </a:t>
            </a:r>
            <a:r>
              <a:rPr lang="en-US" sz="4000" dirty="0" smtClean="0"/>
              <a:t>baptism </a:t>
            </a:r>
            <a:r>
              <a:rPr lang="en-US" sz="4000" dirty="0"/>
              <a:t>of John, from where did it come? From heaven or from man?” </a:t>
            </a:r>
            <a:r>
              <a:rPr lang="en-US" sz="4000" dirty="0" smtClean="0"/>
              <a:t>And they </a:t>
            </a:r>
            <a:r>
              <a:rPr lang="en-US" sz="4000" dirty="0"/>
              <a:t>discussed it among themselves</a:t>
            </a:r>
            <a:r>
              <a:rPr lang="en-US" sz="4000" dirty="0" smtClean="0"/>
              <a:t>,  saying</a:t>
            </a:r>
            <a:r>
              <a:rPr lang="en-US" sz="4000" dirty="0"/>
              <a:t>, “If we say, ‘From heaven</a:t>
            </a:r>
            <a:r>
              <a:rPr lang="en-US" sz="4000" dirty="0"/>
              <a:t> </a:t>
            </a:r>
            <a:r>
              <a:rPr lang="mr-IN" sz="4000" dirty="0" smtClean="0"/>
              <a:t>……</a:t>
            </a:r>
            <a:r>
              <a:rPr lang="en-US" sz="4000" dirty="0" smtClean="0"/>
              <a:t>..</a:t>
            </a:r>
            <a:endParaRPr lang="en-US" sz="4000"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1916" y="215396"/>
            <a:ext cx="8429191" cy="5016758"/>
          </a:xfrm>
          <a:prstGeom prst="rect">
            <a:avLst/>
          </a:prstGeom>
        </p:spPr>
        <p:txBody>
          <a:bodyPr wrap="square">
            <a:spAutoFit/>
          </a:bodyPr>
          <a:lstStyle/>
          <a:p>
            <a:r>
              <a:rPr lang="mr-IN" sz="4000" dirty="0" smtClean="0"/>
              <a:t>……</a:t>
            </a:r>
            <a:r>
              <a:rPr lang="en-US" sz="4000" dirty="0" smtClean="0"/>
              <a:t>. ’ </a:t>
            </a:r>
            <a:r>
              <a:rPr lang="en-US" sz="4000" dirty="0"/>
              <a:t>he will say to us, ‘Why then did you not believe him?’ </a:t>
            </a:r>
            <a:r>
              <a:rPr lang="en-US" sz="4000" b="1" baseline="30000" dirty="0"/>
              <a:t>26 </a:t>
            </a:r>
            <a:r>
              <a:rPr lang="en-US" sz="4000" dirty="0"/>
              <a:t>But if we say, ‘From man,’ we are afraid of the crowd, for they all hold that John was a prophet.</a:t>
            </a:r>
            <a:r>
              <a:rPr lang="en-US" sz="4000" dirty="0" smtClean="0"/>
              <a:t>” </a:t>
            </a:r>
            <a:r>
              <a:rPr lang="en-US" sz="4000" b="1" baseline="30000" dirty="0" smtClean="0"/>
              <a:t>27</a:t>
            </a:r>
            <a:r>
              <a:rPr lang="en-US" sz="4000" b="1" baseline="30000" dirty="0"/>
              <a:t> </a:t>
            </a:r>
            <a:r>
              <a:rPr lang="en-US" sz="4000" dirty="0"/>
              <a:t>So they answered Jesus, “We do not know.” And he said to them, “Neither will I tell you by what authority I do these things.</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2504" y="103985"/>
            <a:ext cx="8436618" cy="5078314"/>
          </a:xfrm>
          <a:prstGeom prst="rect">
            <a:avLst/>
          </a:prstGeom>
        </p:spPr>
        <p:txBody>
          <a:bodyPr wrap="square">
            <a:spAutoFit/>
          </a:bodyPr>
          <a:lstStyle/>
          <a:p>
            <a:r>
              <a:rPr lang="en-US" sz="3600" b="1" dirty="0"/>
              <a:t>Matthew 21:28-32</a:t>
            </a:r>
            <a:r>
              <a:rPr lang="en-US" sz="3600" dirty="0"/>
              <a:t> </a:t>
            </a:r>
            <a:endParaRPr lang="en-US" sz="3600" dirty="0" smtClean="0"/>
          </a:p>
          <a:p>
            <a:r>
              <a:rPr lang="en-US" sz="3600" dirty="0" smtClean="0"/>
              <a:t>“</a:t>
            </a:r>
            <a:r>
              <a:rPr lang="en-US" sz="3600" dirty="0"/>
              <a:t>What do you think? A man had two sons. And he went to the first and said, ‘Son, go and work in the vineyard today.’ </a:t>
            </a:r>
            <a:r>
              <a:rPr lang="en-US" sz="3600" b="1" baseline="30000" dirty="0"/>
              <a:t>29 </a:t>
            </a:r>
            <a:r>
              <a:rPr lang="en-US" sz="3600" dirty="0"/>
              <a:t>And he answered, ‘I will not,’ but afterward he </a:t>
            </a:r>
            <a:r>
              <a:rPr lang="en-US" sz="3600" dirty="0" smtClean="0"/>
              <a:t> changed </a:t>
            </a:r>
            <a:r>
              <a:rPr lang="en-US" sz="3600" dirty="0"/>
              <a:t>his mind and went. </a:t>
            </a:r>
            <a:r>
              <a:rPr lang="en-US" sz="3600" b="1" baseline="30000" dirty="0"/>
              <a:t>30 </a:t>
            </a:r>
            <a:r>
              <a:rPr lang="en-US" sz="3600" dirty="0"/>
              <a:t>And he went to the other son and said the same. And he answered, ‘I go, sir,’ but did not go.</a:t>
            </a:r>
            <a:r>
              <a:rPr lang="en-US" sz="3600" b="1" baseline="30000" dirty="0"/>
              <a:t>31 </a:t>
            </a:r>
            <a:r>
              <a:rPr lang="en-US" sz="3600" dirty="0"/>
              <a:t>Which of the two did the will of his father?” </a:t>
            </a:r>
            <a:r>
              <a:rPr lang="mr-IN" sz="3600" dirty="0" smtClean="0"/>
              <a:t>……</a:t>
            </a:r>
            <a:r>
              <a:rPr lang="en-US" sz="3600" dirty="0" smtClean="0"/>
              <a:t>.. </a:t>
            </a:r>
            <a:endParaRPr lang="en-US" sz="3600" dirty="0"/>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372" y="59419"/>
            <a:ext cx="8674268" cy="5078314"/>
          </a:xfrm>
          <a:prstGeom prst="rect">
            <a:avLst/>
          </a:prstGeom>
        </p:spPr>
        <p:txBody>
          <a:bodyPr wrap="square">
            <a:spAutoFit/>
          </a:bodyPr>
          <a:lstStyle/>
          <a:p>
            <a:r>
              <a:rPr lang="mr-IN" sz="3600" dirty="0" smtClean="0"/>
              <a:t>……</a:t>
            </a:r>
            <a:r>
              <a:rPr lang="en-US" sz="3600" dirty="0" smtClean="0"/>
              <a:t> They </a:t>
            </a:r>
            <a:r>
              <a:rPr lang="en-US" sz="3600" dirty="0"/>
              <a:t>said, “The first.” Jesus said to them, “Truly, I say to you, the tax collectors and the prostitutes go into the kingdom of God before you. </a:t>
            </a:r>
            <a:r>
              <a:rPr lang="en-US" sz="3600" b="1" baseline="30000" dirty="0"/>
              <a:t>32 </a:t>
            </a:r>
            <a:r>
              <a:rPr lang="en-US" sz="3600" dirty="0"/>
              <a:t>For John came to you in the way of righteousness, and you did not believe him, but the tax collectors and the prostitutes believed him. And even when you saw it, you did not afterward change your minds and believe him.</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265" y="66847"/>
            <a:ext cx="8993611" cy="5078314"/>
          </a:xfrm>
          <a:prstGeom prst="rect">
            <a:avLst/>
          </a:prstGeom>
        </p:spPr>
        <p:txBody>
          <a:bodyPr wrap="square">
            <a:spAutoFit/>
          </a:bodyPr>
          <a:lstStyle/>
          <a:p>
            <a:r>
              <a:rPr lang="en-US" sz="3600" b="1" dirty="0"/>
              <a:t>Matthew 13</a:t>
            </a:r>
            <a:r>
              <a:rPr lang="en-US" sz="3600" b="1" dirty="0" smtClean="0"/>
              <a:t>:3-</a:t>
            </a:r>
            <a:r>
              <a:rPr lang="en-US" sz="3600" b="1" dirty="0"/>
              <a:t>9</a:t>
            </a:r>
            <a:r>
              <a:rPr lang="en-US" sz="3600" dirty="0"/>
              <a:t> </a:t>
            </a:r>
            <a:endParaRPr lang="en-US" sz="3600" b="1" baseline="30000" dirty="0"/>
          </a:p>
          <a:p>
            <a:r>
              <a:rPr lang="en-US" sz="3600" b="1" baseline="30000" dirty="0"/>
              <a:t> </a:t>
            </a:r>
            <a:r>
              <a:rPr lang="en-US" sz="3600" dirty="0"/>
              <a:t>And he told them many things in parables, saying: “A sower went out to sow. </a:t>
            </a:r>
            <a:r>
              <a:rPr lang="en-US" sz="3600" b="1" baseline="30000" dirty="0"/>
              <a:t>4 </a:t>
            </a:r>
            <a:r>
              <a:rPr lang="en-US" sz="3600" dirty="0"/>
              <a:t>And as he sowed, some seeds fell along the path, and the birds came and devoured them.</a:t>
            </a:r>
            <a:r>
              <a:rPr lang="en-US" sz="3600" dirty="0"/>
              <a:t> </a:t>
            </a:r>
            <a:r>
              <a:rPr lang="en-US" sz="3600" b="1" baseline="30000" dirty="0"/>
              <a:t>5 </a:t>
            </a:r>
            <a:r>
              <a:rPr lang="en-US" sz="3600" dirty="0"/>
              <a:t>Other seeds fell on rocky ground, where they did not have much soil, and immediately they sprang up, since they had no depth of soil, </a:t>
            </a:r>
            <a:r>
              <a:rPr lang="en-US" sz="3600" b="1" baseline="30000" dirty="0"/>
              <a:t>6 </a:t>
            </a:r>
            <a:r>
              <a:rPr lang="en-US" sz="3600" dirty="0"/>
              <a:t>but when the sun rose they were scorched.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5890" y="259960"/>
            <a:ext cx="8280657" cy="3970318"/>
          </a:xfrm>
          <a:prstGeom prst="rect">
            <a:avLst/>
          </a:prstGeom>
        </p:spPr>
        <p:txBody>
          <a:bodyPr wrap="square">
            <a:spAutoFit/>
          </a:bodyPr>
          <a:lstStyle/>
          <a:p>
            <a:r>
              <a:rPr lang="mr-IN" sz="3600" dirty="0" smtClean="0"/>
              <a:t>……</a:t>
            </a:r>
            <a:r>
              <a:rPr lang="en-US" sz="3600" dirty="0" smtClean="0"/>
              <a:t>. And </a:t>
            </a:r>
            <a:r>
              <a:rPr lang="en-US" sz="3600" dirty="0"/>
              <a:t>since they had no root, they withered away. </a:t>
            </a:r>
            <a:r>
              <a:rPr lang="en-US" sz="3600" b="1" baseline="30000" dirty="0"/>
              <a:t>7 </a:t>
            </a:r>
            <a:r>
              <a:rPr lang="en-US" sz="3600" dirty="0"/>
              <a:t>Other seeds fell among </a:t>
            </a:r>
            <a:r>
              <a:rPr lang="en-US" sz="3600" dirty="0" smtClean="0"/>
              <a:t> thorns</a:t>
            </a:r>
            <a:r>
              <a:rPr lang="en-US" sz="3600" dirty="0"/>
              <a:t>, and the thorns grew up and choked them. </a:t>
            </a:r>
            <a:r>
              <a:rPr lang="en-US" sz="3600" b="1" baseline="30000" dirty="0"/>
              <a:t>8 </a:t>
            </a:r>
            <a:r>
              <a:rPr lang="en-US" sz="3600" dirty="0"/>
              <a:t>Other seeds fell on good soil and produced grain, some a hundredfold, some sixty, some thirty. </a:t>
            </a:r>
            <a:r>
              <a:rPr lang="en-US" sz="3600" b="1" baseline="30000" dirty="0"/>
              <a:t>9 </a:t>
            </a:r>
            <a:r>
              <a:rPr lang="en-US" sz="3600" dirty="0"/>
              <a:t>He who has ears, let him hear.”</a:t>
            </a:r>
            <a:r>
              <a:rPr lang="en-US" sz="3600" dirty="0"/>
              <a:t> </a:t>
            </a:r>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32219</TotalTime>
  <Words>288</Words>
  <Application>Microsoft Macintosh PowerPoint</Application>
  <PresentationFormat>On-screen Show (16:9)</PresentationFormat>
  <Paragraphs>36</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872</cp:revision>
  <dcterms:created xsi:type="dcterms:W3CDTF">2016-08-27T22:55:59Z</dcterms:created>
  <dcterms:modified xsi:type="dcterms:W3CDTF">2021-05-22T23:10:27Z</dcterms:modified>
</cp:coreProperties>
</file>