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376" r:id="rId2"/>
    <p:sldId id="474" r:id="rId3"/>
    <p:sldId id="398" r:id="rId4"/>
    <p:sldId id="397" r:id="rId5"/>
    <p:sldId id="469" r:id="rId6"/>
    <p:sldId id="380" r:id="rId7"/>
    <p:sldId id="429" r:id="rId8"/>
    <p:sldId id="345" r:id="rId9"/>
    <p:sldId id="445" r:id="rId10"/>
    <p:sldId id="335" r:id="rId11"/>
    <p:sldId id="430" r:id="rId12"/>
    <p:sldId id="431" r:id="rId13"/>
    <p:sldId id="432" r:id="rId14"/>
    <p:sldId id="433" r:id="rId15"/>
    <p:sldId id="435" r:id="rId16"/>
    <p:sldId id="434" r:id="rId17"/>
    <p:sldId id="453" r:id="rId18"/>
    <p:sldId id="454" r:id="rId19"/>
    <p:sldId id="455" r:id="rId20"/>
    <p:sldId id="456" r:id="rId21"/>
    <p:sldId id="462" r:id="rId22"/>
    <p:sldId id="471" r:id="rId23"/>
    <p:sldId id="473" r:id="rId24"/>
    <p:sldId id="261"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0537"/>
    <a:srgbClr val="25060F"/>
    <a:srgbClr val="430544"/>
    <a:srgbClr val="4C064E"/>
    <a:srgbClr val="7F0081"/>
    <a:srgbClr val="68005C"/>
    <a:srgbClr val="A70503"/>
    <a:srgbClr val="452303"/>
    <a:srgbClr val="E0690A"/>
    <a:srgbClr val="F9CD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07" autoAdjust="0"/>
  </p:normalViewPr>
  <p:slideViewPr>
    <p:cSldViewPr snapToGrid="0" snapToObjects="1">
      <p:cViewPr varScale="1">
        <p:scale>
          <a:sx n="114" d="100"/>
          <a:sy n="114" d="100"/>
        </p:scale>
        <p:origin x="-112" y="-9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5/1/21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5/1/21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5/1/21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5/1/21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5/1/21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5/1/21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5/1/21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oleObject" Target="../embeddings/oleObject1.bin"/><Relationship Id="rId5" Type="http://schemas.openxmlformats.org/officeDocument/2006/relationships/package" Target="../embeddings/Microsoft_Word_Document1.docx"/><Relationship Id="rId6"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oleObject" Target="../embeddings/oleObject2.bin"/><Relationship Id="rId5" Type="http://schemas.openxmlformats.org/officeDocument/2006/relationships/package" Target="../embeddings/Microsoft_Word_Document2.docx"/><Relationship Id="rId6"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45" name="Document" r:id="rId5" imgW="5486400" imgH="3238500" progId="Word.Document.12">
                  <p:embed/>
                </p:oleObj>
              </mc:Choice>
              <mc:Fallback>
                <p:oleObj name="Document" r:id="rId5" imgW="5486400" imgH="3238500" progId="Word.Document.12">
                  <p:embed/>
                  <p:pic>
                    <p:nvPicPr>
                      <p:cNvPr id="0" name=""/>
                      <p:cNvPicPr/>
                      <p:nvPr/>
                    </p:nvPicPr>
                    <p:blipFill>
                      <a:blip r:embed="rId6"/>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539" y="87465"/>
            <a:ext cx="8845977" cy="4524316"/>
          </a:xfrm>
          <a:prstGeom prst="rect">
            <a:avLst/>
          </a:prstGeom>
        </p:spPr>
        <p:txBody>
          <a:bodyPr wrap="square">
            <a:spAutoFit/>
          </a:bodyPr>
          <a:lstStyle/>
          <a:p>
            <a:r>
              <a:rPr lang="en-US" sz="3600" b="1" dirty="0"/>
              <a:t>Titus 3:4-8</a:t>
            </a:r>
            <a:r>
              <a:rPr lang="en-US" sz="3600" b="1" baseline="30000" dirty="0"/>
              <a:t> </a:t>
            </a:r>
            <a:endParaRPr lang="en-US" sz="3600" b="1" baseline="30000" dirty="0" smtClean="0"/>
          </a:p>
          <a:p>
            <a:r>
              <a:rPr lang="en-US" sz="3600" dirty="0" smtClean="0"/>
              <a:t>But </a:t>
            </a:r>
            <a:r>
              <a:rPr lang="en-US" sz="3600" dirty="0"/>
              <a:t>when the goodness and loving kindness of God our Savior appeared, </a:t>
            </a:r>
            <a:r>
              <a:rPr lang="en-US" sz="3600" baseline="30000" dirty="0"/>
              <a:t>5 </a:t>
            </a:r>
            <a:r>
              <a:rPr lang="en-US" sz="3600" dirty="0"/>
              <a:t>he saved us, not because of works done by us in righteousness, but according to his own mercy, by the washing of </a:t>
            </a:r>
            <a:r>
              <a:rPr lang="en-US" sz="3600" b="1" dirty="0"/>
              <a:t>regeneration and renewal of the Holy Spirit, </a:t>
            </a:r>
            <a:r>
              <a:rPr lang="en-US" sz="3600" b="1" baseline="30000" dirty="0"/>
              <a:t>6 </a:t>
            </a:r>
            <a:r>
              <a:rPr lang="en-US" sz="3600" b="1" dirty="0"/>
              <a:t>whom he poured out on us richly through Jesus Christ our Savior</a:t>
            </a:r>
            <a:r>
              <a:rPr lang="en-US" sz="3600" dirty="0"/>
              <a:t>, </a:t>
            </a:r>
            <a:r>
              <a:rPr lang="mr-IN" sz="3600" dirty="0" smtClean="0"/>
              <a:t>………</a:t>
            </a:r>
            <a:r>
              <a:rPr lang="en-US" sz="3600" dirty="0" smtClean="0"/>
              <a:t> </a:t>
            </a:r>
            <a:endParaRPr lang="en-US" sz="3600"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3692" y="100252"/>
            <a:ext cx="8845978" cy="5632311"/>
          </a:xfrm>
          <a:prstGeom prst="rect">
            <a:avLst/>
          </a:prstGeom>
        </p:spPr>
        <p:txBody>
          <a:bodyPr wrap="square">
            <a:spAutoFit/>
          </a:bodyPr>
          <a:lstStyle/>
          <a:p>
            <a:r>
              <a:rPr lang="mr-IN" sz="4000" baseline="30000" dirty="0" smtClean="0"/>
              <a:t>……</a:t>
            </a:r>
            <a:r>
              <a:rPr lang="en-US" sz="4000" baseline="30000" dirty="0" smtClean="0"/>
              <a:t>. 7</a:t>
            </a:r>
            <a:r>
              <a:rPr lang="en-US" sz="4000" baseline="30000" dirty="0"/>
              <a:t> </a:t>
            </a:r>
            <a:r>
              <a:rPr lang="en-US" sz="4000" dirty="0"/>
              <a:t>so that being justified by his grace we might become </a:t>
            </a:r>
            <a:r>
              <a:rPr lang="en-US" sz="4000" b="1" dirty="0"/>
              <a:t>heirs according to the hope of eternal life.</a:t>
            </a:r>
            <a:r>
              <a:rPr lang="en-US" sz="4000" dirty="0"/>
              <a:t> </a:t>
            </a:r>
            <a:r>
              <a:rPr lang="en-US" sz="4000" baseline="30000" dirty="0"/>
              <a:t>8 </a:t>
            </a:r>
            <a:r>
              <a:rPr lang="en-US" sz="4000" dirty="0"/>
              <a:t>The saying is trustworthy, and I want you to insist on these things, so that those who have believed in God may be careful to devote themselves to good works. These things are excellent and profitable for people.</a:t>
            </a:r>
          </a:p>
          <a:p>
            <a:r>
              <a:rPr lang="en-US" sz="4000" dirty="0"/>
              <a:t> </a:t>
            </a:r>
            <a:endParaRPr lang="en-US" sz="4000" b="1" dirty="0"/>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973" y="76325"/>
            <a:ext cx="8790273" cy="5078314"/>
          </a:xfrm>
          <a:prstGeom prst="rect">
            <a:avLst/>
          </a:prstGeom>
        </p:spPr>
        <p:txBody>
          <a:bodyPr wrap="square">
            <a:spAutoFit/>
          </a:bodyPr>
          <a:lstStyle/>
          <a:p>
            <a:pPr algn="ctr"/>
            <a:r>
              <a:rPr lang="en-US" sz="3600" b="1" dirty="0"/>
              <a:t>2 Timothy 1:9-10</a:t>
            </a:r>
            <a:r>
              <a:rPr lang="en-US" sz="3600" b="1" baseline="30000" dirty="0"/>
              <a:t> </a:t>
            </a:r>
            <a:endParaRPr lang="en-US" sz="3600" b="1" baseline="30000" dirty="0" smtClean="0"/>
          </a:p>
          <a:p>
            <a:pPr algn="ctr"/>
            <a:r>
              <a:rPr lang="en-US" sz="3600" dirty="0" smtClean="0"/>
              <a:t>who </a:t>
            </a:r>
            <a:r>
              <a:rPr lang="en-US" sz="3600" dirty="0"/>
              <a:t>saved us and called us to a holy calling, </a:t>
            </a:r>
            <a:r>
              <a:rPr lang="en-US" sz="3600" dirty="0" smtClean="0"/>
              <a:t> not </a:t>
            </a:r>
            <a:r>
              <a:rPr lang="en-US" sz="3600" dirty="0"/>
              <a:t>because of our works but because of his own purpose and grace, which he gave us in Christ Jesus before the ages began, </a:t>
            </a:r>
            <a:r>
              <a:rPr lang="en-US" sz="3600" baseline="30000" dirty="0" smtClean="0"/>
              <a:t>10</a:t>
            </a:r>
            <a:r>
              <a:rPr lang="en-US" sz="3600" baseline="30000" dirty="0"/>
              <a:t> </a:t>
            </a:r>
            <a:r>
              <a:rPr lang="en-US" sz="3600" dirty="0"/>
              <a:t>and which now has been manifested through the appearing of our Savior Christ Jesus, who abolished death and brought life </a:t>
            </a:r>
            <a:r>
              <a:rPr lang="en-US" sz="3600" dirty="0" smtClean="0"/>
              <a:t>and </a:t>
            </a:r>
            <a:r>
              <a:rPr lang="en-US" sz="3600" dirty="0"/>
              <a:t> immortality to light through the gospel</a:t>
            </a:r>
            <a:r>
              <a:rPr lang="en-US" dirty="0"/>
              <a:t>,</a:t>
            </a:r>
            <a:endParaRPr lang="en-US" b="1"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397" y="155948"/>
            <a:ext cx="8712285" cy="4832092"/>
          </a:xfrm>
          <a:prstGeom prst="rect">
            <a:avLst/>
          </a:prstGeom>
        </p:spPr>
        <p:txBody>
          <a:bodyPr wrap="square">
            <a:spAutoFit/>
          </a:bodyPr>
          <a:lstStyle/>
          <a:p>
            <a:pPr algn="ctr"/>
            <a:r>
              <a:rPr lang="en-US" sz="4400" dirty="0"/>
              <a:t>1 Timothy 4:9-10</a:t>
            </a:r>
            <a:r>
              <a:rPr lang="en-US" sz="4400" baseline="30000" dirty="0"/>
              <a:t> </a:t>
            </a:r>
            <a:endParaRPr lang="en-US" sz="4400" baseline="30000" dirty="0" smtClean="0"/>
          </a:p>
          <a:p>
            <a:pPr algn="ctr"/>
            <a:r>
              <a:rPr lang="en-US" sz="4400" dirty="0" smtClean="0"/>
              <a:t>The </a:t>
            </a:r>
            <a:r>
              <a:rPr lang="en-US" sz="4400" dirty="0"/>
              <a:t>saying is trustworthy and deserving of full acceptance. </a:t>
            </a:r>
            <a:r>
              <a:rPr lang="en-US" sz="4400" baseline="30000" dirty="0"/>
              <a:t>10 </a:t>
            </a:r>
            <a:r>
              <a:rPr lang="en-US" sz="4400" dirty="0"/>
              <a:t>For to this end we toil and strive, because we have our hope set on the living God, who is the Savior of all people, especially of those who believe </a:t>
            </a:r>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77975"/>
            <a:ext cx="9057657" cy="5078314"/>
          </a:xfrm>
          <a:prstGeom prst="rect">
            <a:avLst/>
          </a:prstGeom>
        </p:spPr>
        <p:txBody>
          <a:bodyPr wrap="square">
            <a:spAutoFit/>
          </a:bodyPr>
          <a:lstStyle/>
          <a:p>
            <a:r>
              <a:rPr lang="en-US" sz="3600" b="1" dirty="0"/>
              <a:t>1 Peter 1:3-5</a:t>
            </a:r>
            <a:r>
              <a:rPr lang="en-US" sz="3600" b="1" baseline="30000" dirty="0"/>
              <a:t> </a:t>
            </a:r>
            <a:r>
              <a:rPr lang="en-US" sz="3600" dirty="0" smtClean="0"/>
              <a:t>Blessed </a:t>
            </a:r>
            <a:r>
              <a:rPr lang="en-US" sz="3600" dirty="0"/>
              <a:t>be the God and Father of our Lord Jesus Christ! According to his great mercy, he has caused us to be born again to a living hope through the resurrection of Jesus Christ from the dead, </a:t>
            </a:r>
            <a:r>
              <a:rPr lang="en-US" sz="3600" baseline="30000" dirty="0"/>
              <a:t>4 </a:t>
            </a:r>
            <a:r>
              <a:rPr lang="en-US" sz="3600" dirty="0"/>
              <a:t>to an inheritance that is imperishable, undefiled, and unfading, kept in heaven for you,</a:t>
            </a:r>
            <a:r>
              <a:rPr lang="en-US" sz="3600" baseline="30000" dirty="0"/>
              <a:t>5 </a:t>
            </a:r>
            <a:r>
              <a:rPr lang="en-US" sz="3600" dirty="0"/>
              <a:t>who by God's power are being guarded through faith for a salvation ready to be revealed in the last time.</a:t>
            </a:r>
            <a:endParaRPr lang="en-US" sz="3600" b="1"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090" y="122532"/>
            <a:ext cx="8511746" cy="5016758"/>
          </a:xfrm>
          <a:prstGeom prst="rect">
            <a:avLst/>
          </a:prstGeom>
        </p:spPr>
        <p:txBody>
          <a:bodyPr wrap="square">
            <a:spAutoFit/>
          </a:bodyPr>
          <a:lstStyle/>
          <a:p>
            <a:pPr algn="ctr"/>
            <a:r>
              <a:rPr lang="en-US" sz="4000" b="1" dirty="0"/>
              <a:t>Matthew 22:37-39</a:t>
            </a:r>
            <a:r>
              <a:rPr lang="en-US" sz="4000" b="1" baseline="30000" dirty="0"/>
              <a:t> </a:t>
            </a:r>
            <a:endParaRPr lang="en-US" sz="4000" b="1" baseline="30000" dirty="0" smtClean="0"/>
          </a:p>
          <a:p>
            <a:pPr algn="ctr"/>
            <a:r>
              <a:rPr lang="en-US" sz="4000" dirty="0" smtClean="0"/>
              <a:t>He </a:t>
            </a:r>
            <a:r>
              <a:rPr lang="en-US" sz="4000" dirty="0"/>
              <a:t>said to him, “You shall love the Lord your God with all your heart and with all your soul and with all your mind. </a:t>
            </a:r>
            <a:r>
              <a:rPr lang="en-US" sz="4000" b="1" baseline="30000" dirty="0"/>
              <a:t>38 </a:t>
            </a:r>
            <a:r>
              <a:rPr lang="en-US" sz="4000" dirty="0"/>
              <a:t>This is the great and first commandment</a:t>
            </a:r>
            <a:r>
              <a:rPr lang="en-US" sz="4000" dirty="0" smtClean="0"/>
              <a:t>. </a:t>
            </a:r>
            <a:r>
              <a:rPr lang="en-US" sz="4000" b="1" baseline="30000" dirty="0" smtClean="0"/>
              <a:t>39</a:t>
            </a:r>
            <a:r>
              <a:rPr lang="en-US" sz="4000" dirty="0" smtClean="0"/>
              <a:t>And a </a:t>
            </a:r>
            <a:r>
              <a:rPr lang="en-US" sz="4000" dirty="0"/>
              <a:t>second is like it: You shall love your neighbor as yourself.</a:t>
            </a:r>
          </a:p>
          <a:p>
            <a:r>
              <a:rPr lang="en-US" sz="4000" b="1" dirty="0"/>
              <a:t> </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28" y="0"/>
            <a:ext cx="8957387" cy="5016758"/>
          </a:xfrm>
          <a:prstGeom prst="rect">
            <a:avLst/>
          </a:prstGeom>
        </p:spPr>
        <p:txBody>
          <a:bodyPr wrap="square">
            <a:spAutoFit/>
          </a:bodyPr>
          <a:lstStyle/>
          <a:p>
            <a:r>
              <a:rPr lang="en-US" sz="4000" dirty="0"/>
              <a:t>Isaiah 43:1-4 </a:t>
            </a:r>
            <a:endParaRPr lang="en-US" sz="4000" dirty="0" smtClean="0"/>
          </a:p>
          <a:p>
            <a:r>
              <a:rPr lang="en-US" sz="4000" dirty="0" smtClean="0"/>
              <a:t>But </a:t>
            </a:r>
            <a:r>
              <a:rPr lang="en-US" sz="4000" dirty="0"/>
              <a:t>now thus says the Lord, he who created you, O Jacob, he who formed you, O Israel: “Fear not, for I have redeemed you; I have called you by name, you are mine.</a:t>
            </a:r>
            <a:r>
              <a:rPr lang="en-US" sz="4000" baseline="30000" dirty="0"/>
              <a:t>2 </a:t>
            </a:r>
            <a:r>
              <a:rPr lang="en-US" sz="4000" dirty="0"/>
              <a:t>When you pass through the waters, I will be with you; </a:t>
            </a:r>
            <a:r>
              <a:rPr lang="en-US" sz="4000" dirty="0" smtClean="0"/>
              <a:t> and </a:t>
            </a:r>
            <a:r>
              <a:rPr lang="en-US" sz="4000" dirty="0"/>
              <a:t>through the rivers, they shall not overwhelm you; </a:t>
            </a:r>
            <a:r>
              <a:rPr lang="mr-IN" sz="4000" dirty="0" smtClean="0"/>
              <a:t>……</a:t>
            </a:r>
            <a:endParaRPr lang="en-US" sz="4000" dirty="0"/>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795" y="211645"/>
            <a:ext cx="8411477" cy="4401205"/>
          </a:xfrm>
          <a:prstGeom prst="rect">
            <a:avLst/>
          </a:prstGeom>
        </p:spPr>
        <p:txBody>
          <a:bodyPr wrap="square">
            <a:spAutoFit/>
          </a:bodyPr>
          <a:lstStyle/>
          <a:p>
            <a:r>
              <a:rPr lang="mr-IN" sz="4000" dirty="0" smtClean="0"/>
              <a:t>……</a:t>
            </a:r>
            <a:r>
              <a:rPr lang="en-US" sz="4000" dirty="0" smtClean="0"/>
              <a:t>. when </a:t>
            </a:r>
            <a:r>
              <a:rPr lang="en-US" sz="4000" dirty="0"/>
              <a:t>you walk through fire you shall not be burned, and the flame shall not consume you.</a:t>
            </a:r>
            <a:r>
              <a:rPr lang="en-US" sz="4000" baseline="30000" dirty="0"/>
              <a:t>3 </a:t>
            </a:r>
            <a:r>
              <a:rPr lang="en-US" sz="4000" dirty="0"/>
              <a:t>For I am the Lord </a:t>
            </a:r>
            <a:r>
              <a:rPr lang="en-US" sz="4000" dirty="0" smtClean="0"/>
              <a:t> your </a:t>
            </a:r>
            <a:r>
              <a:rPr lang="en-US" sz="4000" dirty="0"/>
              <a:t>God, the Holy One of Israel, your Savior. </a:t>
            </a:r>
            <a:r>
              <a:rPr lang="en-US" sz="4000" baseline="30000" dirty="0"/>
              <a:t>4 </a:t>
            </a:r>
            <a:r>
              <a:rPr lang="en-US" sz="4000" dirty="0"/>
              <a:t>Because you are precious in my eyes, and honored, and I love you.</a:t>
            </a:r>
            <a:endParaRPr lang="en-US" sz="4000" b="1" dirty="0"/>
          </a:p>
          <a:p>
            <a:r>
              <a:rPr lang="en-US" sz="4000" i="1" dirty="0"/>
              <a:t> </a:t>
            </a:r>
            <a:endParaRPr lang="en-US" sz="4000" dirty="0"/>
          </a:p>
        </p:txBody>
      </p:sp>
    </p:spTree>
    <p:extLst>
      <p:ext uri="{BB962C8B-B14F-4D97-AF65-F5344CB8AC3E}">
        <p14:creationId xmlns:p14="http://schemas.microsoft.com/office/powerpoint/2010/main" val="39712569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218" y="233923"/>
            <a:ext cx="8255503" cy="5509200"/>
          </a:xfrm>
          <a:prstGeom prst="rect">
            <a:avLst/>
          </a:prstGeom>
        </p:spPr>
        <p:txBody>
          <a:bodyPr wrap="square">
            <a:spAutoFit/>
          </a:bodyPr>
          <a:lstStyle/>
          <a:p>
            <a:pPr algn="ctr"/>
            <a:r>
              <a:rPr lang="en-US" sz="4400" b="1" dirty="0"/>
              <a:t>John 17:24</a:t>
            </a:r>
            <a:r>
              <a:rPr lang="en-US" sz="4400" b="1" baseline="30000" dirty="0"/>
              <a:t> </a:t>
            </a:r>
            <a:endParaRPr lang="en-US" sz="4400" b="1" baseline="30000" dirty="0" smtClean="0"/>
          </a:p>
          <a:p>
            <a:pPr algn="ctr"/>
            <a:r>
              <a:rPr lang="en-US" sz="4400" dirty="0" smtClean="0"/>
              <a:t>Father</a:t>
            </a:r>
            <a:r>
              <a:rPr lang="en-US" sz="4400" dirty="0"/>
              <a:t>, I desire that they also, whom you have given me, may be with me where I am, to see my glory that you have given me because you loved me before the foundation of the world.</a:t>
            </a:r>
            <a:endParaRPr lang="en-US" sz="4400" b="1" dirty="0"/>
          </a:p>
          <a:p>
            <a:r>
              <a:rPr lang="en-US" sz="4400" i="1" dirty="0"/>
              <a:t> </a:t>
            </a:r>
            <a:endParaRPr lang="en-US" sz="4400" dirty="0"/>
          </a:p>
        </p:txBody>
      </p:sp>
    </p:spTree>
    <p:extLst>
      <p:ext uri="{BB962C8B-B14F-4D97-AF65-F5344CB8AC3E}">
        <p14:creationId xmlns:p14="http://schemas.microsoft.com/office/powerpoint/2010/main" val="2867864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808" y="300758"/>
            <a:ext cx="8511746" cy="5632311"/>
          </a:xfrm>
          <a:prstGeom prst="rect">
            <a:avLst/>
          </a:prstGeom>
        </p:spPr>
        <p:txBody>
          <a:bodyPr wrap="square">
            <a:spAutoFit/>
          </a:bodyPr>
          <a:lstStyle/>
          <a:p>
            <a:pPr algn="ctr"/>
            <a:r>
              <a:rPr lang="en-US" sz="6000" b="1" dirty="0"/>
              <a:t>Luke 12:32</a:t>
            </a:r>
            <a:r>
              <a:rPr lang="en-US" sz="6000" b="1" baseline="30000" dirty="0"/>
              <a:t> </a:t>
            </a:r>
            <a:endParaRPr lang="en-US" sz="6000" b="1" baseline="30000" dirty="0" smtClean="0"/>
          </a:p>
          <a:p>
            <a:pPr algn="ctr"/>
            <a:r>
              <a:rPr lang="en-US" sz="6000" dirty="0" smtClean="0"/>
              <a:t>“</a:t>
            </a:r>
            <a:r>
              <a:rPr lang="en-US" sz="6000" dirty="0"/>
              <a:t>Fear not, little flock, for it is your Father's good pleasure to give you the kingdom.</a:t>
            </a:r>
            <a:endParaRPr lang="en-US" sz="6000" b="1" dirty="0"/>
          </a:p>
          <a:p>
            <a:r>
              <a:rPr lang="en-US" sz="6000" dirty="0"/>
              <a:t> </a:t>
            </a:r>
          </a:p>
        </p:txBody>
      </p:sp>
    </p:spTree>
    <p:extLst>
      <p:ext uri="{BB962C8B-B14F-4D97-AF65-F5344CB8AC3E}">
        <p14:creationId xmlns:p14="http://schemas.microsoft.com/office/powerpoint/2010/main" val="7145590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u.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29" y="100252"/>
            <a:ext cx="8968528" cy="5043248"/>
          </a:xfrm>
          <a:prstGeom prst="rect">
            <a:avLst/>
          </a:prstGeom>
        </p:spPr>
      </p:pic>
      <p:sp>
        <p:nvSpPr>
          <p:cNvPr id="7" name="TextBox 6"/>
          <p:cNvSpPr txBox="1"/>
          <p:nvPr/>
        </p:nvSpPr>
        <p:spPr>
          <a:xfrm>
            <a:off x="857859" y="0"/>
            <a:ext cx="7275093" cy="1754327"/>
          </a:xfrm>
          <a:prstGeom prst="rect">
            <a:avLst/>
          </a:prstGeom>
          <a:noFill/>
        </p:spPr>
        <p:txBody>
          <a:bodyPr wrap="square" rtlCol="0">
            <a:spAutoFit/>
          </a:bodyPr>
          <a:lstStyle/>
          <a:p>
            <a:pPr algn="ctr"/>
            <a:r>
              <a:rPr lang="en-US" sz="3600" dirty="0" smtClean="0">
                <a:latin typeface="Cooper Black"/>
                <a:cs typeface="Cooper Black"/>
              </a:rPr>
              <a:t>Christ Jesus </a:t>
            </a:r>
          </a:p>
          <a:p>
            <a:pPr algn="ctr"/>
            <a:r>
              <a:rPr lang="en-US" sz="3600" dirty="0" smtClean="0">
                <a:solidFill>
                  <a:srgbClr val="000000"/>
                </a:solidFill>
                <a:latin typeface="Cooper Black"/>
                <a:cs typeface="Cooper Black"/>
              </a:rPr>
              <a:t>Our </a:t>
            </a:r>
          </a:p>
          <a:p>
            <a:pPr algn="ctr"/>
            <a:r>
              <a:rPr lang="en-US" sz="3600" dirty="0" smtClean="0">
                <a:solidFill>
                  <a:schemeClr val="bg1"/>
                </a:solidFill>
                <a:latin typeface="Cooper Black"/>
                <a:cs typeface="Cooper Black"/>
              </a:rPr>
              <a:t>Blessed</a:t>
            </a:r>
            <a:endParaRPr lang="en-US" sz="3600" dirty="0">
              <a:solidFill>
                <a:schemeClr val="bg1"/>
              </a:solidFill>
              <a:latin typeface="Cooper Black"/>
              <a:cs typeface="Cooper Black"/>
            </a:endParaRPr>
          </a:p>
        </p:txBody>
      </p:sp>
    </p:spTree>
    <p:extLst>
      <p:ext uri="{BB962C8B-B14F-4D97-AF65-F5344CB8AC3E}">
        <p14:creationId xmlns:p14="http://schemas.microsoft.com/office/powerpoint/2010/main" val="838745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539" y="189366"/>
            <a:ext cx="8823695" cy="5632311"/>
          </a:xfrm>
          <a:prstGeom prst="rect">
            <a:avLst/>
          </a:prstGeom>
        </p:spPr>
        <p:txBody>
          <a:bodyPr wrap="square">
            <a:spAutoFit/>
          </a:bodyPr>
          <a:lstStyle/>
          <a:p>
            <a:pPr algn="ctr"/>
            <a:r>
              <a:rPr lang="en-US" sz="6000" b="1" dirty="0"/>
              <a:t>Titus 2:13</a:t>
            </a:r>
            <a:r>
              <a:rPr lang="en-US" sz="6000" dirty="0"/>
              <a:t> </a:t>
            </a:r>
            <a:endParaRPr lang="en-US" sz="6000" dirty="0" smtClean="0"/>
          </a:p>
          <a:p>
            <a:pPr algn="ctr"/>
            <a:r>
              <a:rPr lang="en-US" sz="6000" dirty="0" smtClean="0"/>
              <a:t>“</a:t>
            </a:r>
            <a:r>
              <a:rPr lang="en-US" sz="6000" dirty="0"/>
              <a:t>waiting for </a:t>
            </a:r>
            <a:r>
              <a:rPr lang="en-US" sz="6000" dirty="0" smtClean="0"/>
              <a:t>our blessed</a:t>
            </a:r>
            <a:r>
              <a:rPr lang="en-US" sz="6000" dirty="0"/>
              <a:t> </a:t>
            </a:r>
            <a:r>
              <a:rPr lang="en-US" sz="6000" dirty="0" smtClean="0"/>
              <a:t> hope</a:t>
            </a:r>
            <a:r>
              <a:rPr lang="en-US" sz="6000" dirty="0"/>
              <a:t>, the appearing of the glory of our great God and Savior Jesus </a:t>
            </a:r>
            <a:r>
              <a:rPr lang="en-US" sz="6000" dirty="0" smtClean="0"/>
              <a:t>Christ”</a:t>
            </a:r>
            <a:endParaRPr lang="en-US" sz="6000" dirty="0"/>
          </a:p>
          <a:p>
            <a:r>
              <a:rPr lang="en-US" sz="6000" i="1" dirty="0"/>
              <a:t> </a:t>
            </a:r>
            <a:endParaRPr lang="en-US" sz="6000" dirty="0"/>
          </a:p>
        </p:txBody>
      </p:sp>
    </p:spTree>
    <p:extLst>
      <p:ext uri="{BB962C8B-B14F-4D97-AF65-F5344CB8AC3E}">
        <p14:creationId xmlns:p14="http://schemas.microsoft.com/office/powerpoint/2010/main" val="28875417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692" y="100253"/>
            <a:ext cx="8912824" cy="4524315"/>
          </a:xfrm>
          <a:prstGeom prst="rect">
            <a:avLst/>
          </a:prstGeom>
        </p:spPr>
        <p:txBody>
          <a:bodyPr wrap="square">
            <a:spAutoFit/>
          </a:bodyPr>
          <a:lstStyle/>
          <a:p>
            <a:r>
              <a:rPr lang="en-US" sz="3200" b="1" dirty="0"/>
              <a:t>1 Corinthians 11:23-25</a:t>
            </a:r>
            <a:r>
              <a:rPr lang="en-US" sz="3200" b="1" baseline="30000" dirty="0"/>
              <a:t> </a:t>
            </a:r>
            <a:endParaRPr lang="en-US" sz="3200" b="1" baseline="30000" dirty="0" smtClean="0"/>
          </a:p>
          <a:p>
            <a:r>
              <a:rPr lang="en-US" sz="3200" dirty="0" smtClean="0"/>
              <a:t>For</a:t>
            </a:r>
            <a:r>
              <a:rPr lang="en-US" sz="3200" dirty="0"/>
              <a:t> I received from the Lord what I also delivered to you, that the Lord Jesus on the night when he was betrayed took bread, </a:t>
            </a:r>
            <a:r>
              <a:rPr lang="en-US" sz="3200" baseline="30000" dirty="0"/>
              <a:t>24 </a:t>
            </a:r>
            <a:r>
              <a:rPr lang="en-US" sz="3200" dirty="0"/>
              <a:t>and when he had given thanks, he broke it, and said, “This is my body, which is </a:t>
            </a:r>
            <a:r>
              <a:rPr lang="en-US" sz="3200" dirty="0" smtClean="0"/>
              <a:t>for</a:t>
            </a:r>
            <a:r>
              <a:rPr lang="en-US" sz="3200" dirty="0"/>
              <a:t> you. Do this in remembrance of me.</a:t>
            </a:r>
            <a:r>
              <a:rPr lang="en-US" sz="3200" dirty="0" smtClean="0"/>
              <a:t>”</a:t>
            </a:r>
            <a:r>
              <a:rPr lang="en-US" sz="3200" baseline="30000" dirty="0" smtClean="0"/>
              <a:t>25</a:t>
            </a:r>
            <a:r>
              <a:rPr lang="en-US" sz="3200" baseline="30000" dirty="0"/>
              <a:t> </a:t>
            </a:r>
            <a:r>
              <a:rPr lang="en-US" sz="3200" dirty="0"/>
              <a:t>In the same way also he took the cup, after supper, </a:t>
            </a:r>
            <a:r>
              <a:rPr lang="en-US" sz="3200" dirty="0" smtClean="0"/>
              <a:t>saying</a:t>
            </a:r>
            <a:r>
              <a:rPr lang="en-US" sz="3200" dirty="0"/>
              <a:t> </a:t>
            </a:r>
            <a:r>
              <a:rPr lang="en-US" sz="3200" dirty="0" smtClean="0"/>
              <a:t> “</a:t>
            </a:r>
            <a:r>
              <a:rPr lang="en-US" sz="3200" dirty="0"/>
              <a:t>This cup is the new covenant in my blood. Do this, as often as you drink it, in remembrance of me.”</a:t>
            </a:r>
            <a:endParaRPr lang="en-US" sz="3200" b="1" dirty="0"/>
          </a:p>
        </p:txBody>
      </p:sp>
    </p:spTree>
    <p:extLst>
      <p:ext uri="{BB962C8B-B14F-4D97-AF65-F5344CB8AC3E}">
        <p14:creationId xmlns:p14="http://schemas.microsoft.com/office/powerpoint/2010/main" val="34897460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1680" y="267339"/>
            <a:ext cx="8701144" cy="4247317"/>
          </a:xfrm>
          <a:prstGeom prst="rect">
            <a:avLst/>
          </a:prstGeom>
        </p:spPr>
        <p:txBody>
          <a:bodyPr wrap="square">
            <a:spAutoFit/>
          </a:bodyPr>
          <a:lstStyle/>
          <a:p>
            <a:pPr algn="ctr"/>
            <a:r>
              <a:rPr lang="en-US" sz="5400" b="1" dirty="0"/>
              <a:t>1 John 3:16</a:t>
            </a:r>
            <a:r>
              <a:rPr lang="en-US" sz="5400" b="1" baseline="30000" dirty="0"/>
              <a:t> </a:t>
            </a:r>
            <a:endParaRPr lang="en-US" sz="5400" b="1" baseline="30000" dirty="0" smtClean="0"/>
          </a:p>
          <a:p>
            <a:pPr algn="ctr"/>
            <a:r>
              <a:rPr lang="en-US" sz="5400" dirty="0" smtClean="0"/>
              <a:t>By </a:t>
            </a:r>
            <a:r>
              <a:rPr lang="en-US" sz="5400" dirty="0"/>
              <a:t>this we know love, that he laid down his life for us, and </a:t>
            </a:r>
            <a:r>
              <a:rPr lang="en-US" sz="5400" dirty="0" smtClean="0"/>
              <a:t> we </a:t>
            </a:r>
            <a:r>
              <a:rPr lang="en-US" sz="5400" dirty="0"/>
              <a:t>ought to lay down our lives for the brothers.</a:t>
            </a:r>
            <a:endParaRPr lang="en-US" sz="5400" b="1" dirty="0"/>
          </a:p>
        </p:txBody>
      </p:sp>
    </p:spTree>
    <p:extLst>
      <p:ext uri="{BB962C8B-B14F-4D97-AF65-F5344CB8AC3E}">
        <p14:creationId xmlns:p14="http://schemas.microsoft.com/office/powerpoint/2010/main" val="139850708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u.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29" y="100252"/>
            <a:ext cx="8968528" cy="5043248"/>
          </a:xfrm>
          <a:prstGeom prst="rect">
            <a:avLst/>
          </a:prstGeom>
        </p:spPr>
      </p:pic>
      <p:sp>
        <p:nvSpPr>
          <p:cNvPr id="7" name="TextBox 6"/>
          <p:cNvSpPr txBox="1"/>
          <p:nvPr/>
        </p:nvSpPr>
        <p:spPr>
          <a:xfrm>
            <a:off x="857859" y="0"/>
            <a:ext cx="7275093" cy="1754327"/>
          </a:xfrm>
          <a:prstGeom prst="rect">
            <a:avLst/>
          </a:prstGeom>
          <a:noFill/>
        </p:spPr>
        <p:txBody>
          <a:bodyPr wrap="square" rtlCol="0">
            <a:spAutoFit/>
          </a:bodyPr>
          <a:lstStyle/>
          <a:p>
            <a:pPr algn="ctr"/>
            <a:r>
              <a:rPr lang="en-US" sz="3600" dirty="0" smtClean="0">
                <a:latin typeface="Cooper Black"/>
                <a:cs typeface="Cooper Black"/>
              </a:rPr>
              <a:t>Christ Jesus </a:t>
            </a:r>
          </a:p>
          <a:p>
            <a:pPr algn="ctr"/>
            <a:r>
              <a:rPr lang="en-US" sz="3600" dirty="0" smtClean="0">
                <a:solidFill>
                  <a:srgbClr val="000000"/>
                </a:solidFill>
                <a:latin typeface="Cooper Black"/>
                <a:cs typeface="Cooper Black"/>
              </a:rPr>
              <a:t>Our </a:t>
            </a:r>
          </a:p>
          <a:p>
            <a:pPr algn="ctr"/>
            <a:r>
              <a:rPr lang="en-US" sz="3600" dirty="0" smtClean="0">
                <a:solidFill>
                  <a:schemeClr val="bg1"/>
                </a:solidFill>
                <a:latin typeface="Cooper Black"/>
                <a:cs typeface="Cooper Black"/>
              </a:rPr>
              <a:t>Blessed</a:t>
            </a:r>
            <a:endParaRPr lang="en-US" sz="3600" dirty="0">
              <a:solidFill>
                <a:schemeClr val="bg1"/>
              </a:solidFill>
              <a:latin typeface="Cooper Black"/>
              <a:cs typeface="Cooper Black"/>
            </a:endParaRPr>
          </a:p>
        </p:txBody>
      </p:sp>
    </p:spTree>
    <p:extLst>
      <p:ext uri="{BB962C8B-B14F-4D97-AF65-F5344CB8AC3E}">
        <p14:creationId xmlns:p14="http://schemas.microsoft.com/office/powerpoint/2010/main" val="268143521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61" name="Document" r:id="rId5" imgW="5486400" imgH="3238500" progId="Word.Document.12">
                  <p:embed/>
                </p:oleObj>
              </mc:Choice>
              <mc:Fallback>
                <p:oleObj name="Document" r:id="rId5" imgW="5486400" imgH="3238500" progId="Word.Document.12">
                  <p:embed/>
                  <p:pic>
                    <p:nvPicPr>
                      <p:cNvPr id="0" name=""/>
                      <p:cNvPicPr/>
                      <p:nvPr/>
                    </p:nvPicPr>
                    <p:blipFill>
                      <a:blip r:embed="rId6"/>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154455" y="89114"/>
            <a:ext cx="8880919" cy="5016757"/>
          </a:xfrm>
          <a:prstGeom prst="rect">
            <a:avLst/>
          </a:prstGeom>
        </p:spPr>
        <p:txBody>
          <a:bodyPr wrap="square">
            <a:spAutoFit/>
          </a:bodyPr>
          <a:lstStyle/>
          <a:p>
            <a:r>
              <a:rPr lang="en-US" sz="3200" b="1" dirty="0"/>
              <a:t>Titus 2:11-14</a:t>
            </a:r>
            <a:r>
              <a:rPr lang="en-US" sz="3200" b="1" baseline="30000" dirty="0"/>
              <a:t> </a:t>
            </a:r>
            <a:endParaRPr lang="en-US" sz="3200" b="1" baseline="30000" dirty="0" smtClean="0"/>
          </a:p>
          <a:p>
            <a:r>
              <a:rPr lang="en-US" sz="3200" dirty="0" smtClean="0"/>
              <a:t>For</a:t>
            </a:r>
            <a:r>
              <a:rPr lang="en-US" sz="3200" dirty="0"/>
              <a:t> the grace of God has appeared, bringing salvation for all people, </a:t>
            </a:r>
            <a:r>
              <a:rPr lang="en-US" sz="3200" b="1" baseline="30000" dirty="0"/>
              <a:t>12 </a:t>
            </a:r>
            <a:r>
              <a:rPr lang="en-US" sz="3200" dirty="0"/>
              <a:t>training us to renounce ungodliness and worldly passions, and to live self-controlled, upright, and godly lives in the present age, </a:t>
            </a:r>
            <a:r>
              <a:rPr lang="en-US" sz="3200" b="1" baseline="30000" dirty="0"/>
              <a:t>13 </a:t>
            </a:r>
            <a:r>
              <a:rPr lang="en-US" sz="3200" dirty="0"/>
              <a:t>waiting for our blessed hope, the appearing of the glory of our great God and Savior Jesus Christ, </a:t>
            </a:r>
            <a:r>
              <a:rPr lang="en-US" sz="3200" b="1" baseline="30000" dirty="0"/>
              <a:t>14 </a:t>
            </a:r>
            <a:r>
              <a:rPr lang="en-US" sz="3200" dirty="0"/>
              <a:t>who gave himself for us to redeem us from all lawlessness and to purify for himself a people for his own possession who are zealous for good works.</a:t>
            </a:r>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385" y="278479"/>
            <a:ext cx="8634298" cy="4154983"/>
          </a:xfrm>
          <a:prstGeom prst="rect">
            <a:avLst/>
          </a:prstGeom>
        </p:spPr>
        <p:txBody>
          <a:bodyPr wrap="square">
            <a:spAutoFit/>
          </a:bodyPr>
          <a:lstStyle/>
          <a:p>
            <a:pPr algn="ctr"/>
            <a:r>
              <a:rPr lang="en-US" sz="6600" dirty="0"/>
              <a:t>Titus 2:11 </a:t>
            </a:r>
            <a:endParaRPr lang="en-US" sz="6600" dirty="0" smtClean="0"/>
          </a:p>
          <a:p>
            <a:pPr algn="ctr"/>
            <a:r>
              <a:rPr lang="en-US" sz="6600" dirty="0" smtClean="0"/>
              <a:t>For</a:t>
            </a:r>
            <a:r>
              <a:rPr lang="en-US" sz="6600" dirty="0"/>
              <a:t> the grace of God has </a:t>
            </a:r>
            <a:r>
              <a:rPr lang="en-US" sz="6600" b="1" dirty="0"/>
              <a:t>appeared</a:t>
            </a:r>
            <a:r>
              <a:rPr lang="en-US" sz="6600" dirty="0"/>
              <a:t>, bringing salvation for all </a:t>
            </a:r>
            <a:r>
              <a:rPr lang="en-US" sz="6600" dirty="0" smtClean="0"/>
              <a:t>people </a:t>
            </a:r>
            <a:endParaRPr lang="en-US" sz="6600" dirty="0"/>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692" y="22279"/>
            <a:ext cx="8901683" cy="5909309"/>
          </a:xfrm>
          <a:prstGeom prst="rect">
            <a:avLst/>
          </a:prstGeom>
        </p:spPr>
        <p:txBody>
          <a:bodyPr wrap="square">
            <a:spAutoFit/>
          </a:bodyPr>
          <a:lstStyle/>
          <a:p>
            <a:pPr algn="ctr"/>
            <a:r>
              <a:rPr lang="en-US" sz="5400" b="1" dirty="0"/>
              <a:t>Titus 2:12</a:t>
            </a:r>
            <a:r>
              <a:rPr lang="en-US" sz="5400" b="1" baseline="30000" dirty="0"/>
              <a:t> </a:t>
            </a:r>
            <a:endParaRPr lang="en-US" sz="5400" b="1" baseline="30000" dirty="0" smtClean="0"/>
          </a:p>
          <a:p>
            <a:pPr algn="ctr"/>
            <a:r>
              <a:rPr lang="en-US" sz="5400" dirty="0" smtClean="0"/>
              <a:t>training </a:t>
            </a:r>
            <a:r>
              <a:rPr lang="en-US" sz="5400" dirty="0"/>
              <a:t>us to renounce ungodliness and worldly passions, and to live self-controlled, upright, and godly lives in the present age</a:t>
            </a:r>
          </a:p>
          <a:p>
            <a:r>
              <a:rPr lang="en-US" sz="5400" dirty="0"/>
              <a:t> </a:t>
            </a:r>
          </a:p>
        </p:txBody>
      </p:sp>
    </p:spTree>
    <p:extLst>
      <p:ext uri="{BB962C8B-B14F-4D97-AF65-F5344CB8AC3E}">
        <p14:creationId xmlns:p14="http://schemas.microsoft.com/office/powerpoint/2010/main" val="5628596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2821" y="189365"/>
            <a:ext cx="8678862" cy="4247317"/>
          </a:xfrm>
          <a:prstGeom prst="rect">
            <a:avLst/>
          </a:prstGeom>
        </p:spPr>
        <p:txBody>
          <a:bodyPr wrap="square">
            <a:spAutoFit/>
          </a:bodyPr>
          <a:lstStyle/>
          <a:p>
            <a:pPr algn="ctr"/>
            <a:r>
              <a:rPr lang="en-US" sz="5400" b="1" dirty="0"/>
              <a:t>Titus 2:</a:t>
            </a:r>
            <a:r>
              <a:rPr lang="en-US" sz="5400" b="1" dirty="0" smtClean="0"/>
              <a:t>13</a:t>
            </a:r>
          </a:p>
          <a:p>
            <a:pPr algn="ctr"/>
            <a:r>
              <a:rPr lang="en-US" sz="5400" dirty="0" smtClean="0"/>
              <a:t> </a:t>
            </a:r>
            <a:r>
              <a:rPr lang="en-US" sz="5400" dirty="0"/>
              <a:t>waiting for our blessed hope, the appearing of the glory of our great God and Savior Jesus Christ.</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1410" y="256200"/>
            <a:ext cx="8890542" cy="4154983"/>
          </a:xfrm>
          <a:prstGeom prst="rect">
            <a:avLst/>
          </a:prstGeom>
        </p:spPr>
        <p:txBody>
          <a:bodyPr wrap="square">
            <a:spAutoFit/>
          </a:bodyPr>
          <a:lstStyle/>
          <a:p>
            <a:pPr algn="ctr"/>
            <a:r>
              <a:rPr lang="en-US" sz="4400" b="1" dirty="0"/>
              <a:t>1 John 3:2</a:t>
            </a:r>
            <a:r>
              <a:rPr lang="en-US" sz="4400" b="1" baseline="30000" dirty="0"/>
              <a:t> </a:t>
            </a:r>
            <a:endParaRPr lang="en-US" sz="4400" b="1" baseline="30000" dirty="0" smtClean="0"/>
          </a:p>
          <a:p>
            <a:pPr algn="ctr"/>
            <a:r>
              <a:rPr lang="en-US" sz="4400" dirty="0" smtClean="0"/>
              <a:t>Beloved</a:t>
            </a:r>
            <a:r>
              <a:rPr lang="en-US" sz="4400" dirty="0"/>
              <a:t>, we are God's children now, and what we will be has not yet appeared; but we know that when he appears we shall be like him, because we shall see him as he is.</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4833" y="122532"/>
            <a:ext cx="8845978" cy="4524315"/>
          </a:xfrm>
          <a:prstGeom prst="rect">
            <a:avLst/>
          </a:prstGeom>
        </p:spPr>
        <p:txBody>
          <a:bodyPr wrap="square">
            <a:spAutoFit/>
          </a:bodyPr>
          <a:lstStyle/>
          <a:p>
            <a:pPr algn="ctr"/>
            <a:r>
              <a:rPr lang="en-US" sz="4800" b="1" dirty="0"/>
              <a:t>Titus 2:14 </a:t>
            </a:r>
            <a:endParaRPr lang="en-US" sz="4800" b="1" dirty="0" smtClean="0"/>
          </a:p>
          <a:p>
            <a:pPr algn="ctr"/>
            <a:r>
              <a:rPr lang="en-US" sz="4800" dirty="0" smtClean="0"/>
              <a:t>who </a:t>
            </a:r>
            <a:r>
              <a:rPr lang="en-US" sz="4800" dirty="0"/>
              <a:t>gave himself for us to redeem us from all lawlessness and to purify for himself a people for his own possession who are zealous for good works.</a:t>
            </a:r>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3692" y="100252"/>
            <a:ext cx="8879401" cy="5909309"/>
          </a:xfrm>
          <a:prstGeom prst="rect">
            <a:avLst/>
          </a:prstGeom>
        </p:spPr>
        <p:txBody>
          <a:bodyPr wrap="square">
            <a:spAutoFit/>
          </a:bodyPr>
          <a:lstStyle/>
          <a:p>
            <a:pPr algn="ctr"/>
            <a:r>
              <a:rPr lang="en-US" sz="5400" b="1" dirty="0"/>
              <a:t>Timothy 1:</a:t>
            </a:r>
            <a:r>
              <a:rPr lang="en-US" sz="5400" b="1" dirty="0" smtClean="0"/>
              <a:t>15</a:t>
            </a:r>
          </a:p>
          <a:p>
            <a:pPr algn="ctr"/>
            <a:r>
              <a:rPr lang="en-US" sz="5400" b="1" baseline="30000" dirty="0"/>
              <a:t> </a:t>
            </a:r>
            <a:r>
              <a:rPr lang="en-US" sz="5400" dirty="0"/>
              <a:t>The saying is trustworthy and deserving of full acceptance, that Christ Jesus came into the world to save sinners, </a:t>
            </a:r>
            <a:endParaRPr lang="en-US" sz="5400" dirty="0" smtClean="0"/>
          </a:p>
          <a:p>
            <a:pPr algn="ctr"/>
            <a:r>
              <a:rPr lang="en-US" sz="5400" dirty="0" smtClean="0"/>
              <a:t>of </a:t>
            </a:r>
            <a:r>
              <a:rPr lang="en-US" sz="5400" dirty="0"/>
              <a:t>whom I am the foremost.</a:t>
            </a:r>
            <a:endParaRPr lang="en-US" sz="5400" b="1" dirty="0"/>
          </a:p>
          <a:p>
            <a:r>
              <a:rPr lang="en-US" sz="5400" i="1" dirty="0"/>
              <a:t> </a:t>
            </a:r>
            <a:endParaRPr lang="en-US" sz="5400" dirty="0"/>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36175</TotalTime>
  <Words>131</Words>
  <Application>Microsoft Macintosh PowerPoint</Application>
  <PresentationFormat>On-screen Show (16:9)</PresentationFormat>
  <Paragraphs>52</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930</cp:revision>
  <dcterms:created xsi:type="dcterms:W3CDTF">2016-08-27T22:55:59Z</dcterms:created>
  <dcterms:modified xsi:type="dcterms:W3CDTF">2021-05-01T22:18:24Z</dcterms:modified>
</cp:coreProperties>
</file>