
<file path=[Content_Types].xml><?xml version="1.0" encoding="utf-8"?>
<Types xmlns="http://schemas.openxmlformats.org/package/2006/content-types">
  <Default Extension="xml" ContentType="application/xml"/>
  <Default Extension="docx" ContentType="application/vnd.openxmlformats-officedocument.wordprocessingml.document"/>
  <Default Extension="bin" ContentType="application/vnd.openxmlformats-officedocument.presentationml.printerSettings"/>
  <Default Extension="vml" ContentType="application/vnd.openxmlformats-officedocument.vmlDrawin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4"/>
  </p:notesMasterIdLst>
  <p:sldIdLst>
    <p:sldId id="376" r:id="rId2"/>
    <p:sldId id="397" r:id="rId3"/>
    <p:sldId id="420" r:id="rId4"/>
    <p:sldId id="398" r:id="rId5"/>
    <p:sldId id="354" r:id="rId6"/>
    <p:sldId id="446" r:id="rId7"/>
    <p:sldId id="380" r:id="rId8"/>
    <p:sldId id="451" r:id="rId9"/>
    <p:sldId id="429" r:id="rId10"/>
    <p:sldId id="345" r:id="rId11"/>
    <p:sldId id="445" r:id="rId12"/>
    <p:sldId id="335" r:id="rId13"/>
    <p:sldId id="430" r:id="rId14"/>
    <p:sldId id="431" r:id="rId15"/>
    <p:sldId id="447" r:id="rId16"/>
    <p:sldId id="432" r:id="rId17"/>
    <p:sldId id="433" r:id="rId18"/>
    <p:sldId id="435" r:id="rId19"/>
    <p:sldId id="452" r:id="rId20"/>
    <p:sldId id="453" r:id="rId21"/>
    <p:sldId id="454" r:id="rId22"/>
    <p:sldId id="261" r:id="rId2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a:srgbClr val="452303"/>
    <a:srgbClr val="E0690A"/>
    <a:srgbClr val="F9CD49"/>
    <a:srgbClr val="FFFF34"/>
    <a:srgbClr val="6711FF"/>
    <a:srgbClr val="21C1FF"/>
    <a:srgbClr val="044C97"/>
    <a:srgbClr val="FF024F"/>
    <a:srgbClr val="3C011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9" autoAdjust="0"/>
    <p:restoredTop sz="94607" autoAdjust="0"/>
  </p:normalViewPr>
  <p:slideViewPr>
    <p:cSldViewPr snapToGrid="0" snapToObjects="1">
      <p:cViewPr varScale="1">
        <p:scale>
          <a:sx n="165" d="100"/>
          <a:sy n="165" d="100"/>
        </p:scale>
        <p:origin x="-104" y="-171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B6699-FDD2-4944-B0EF-D6543AD99DD7}" type="datetimeFigureOut">
              <a:rPr lang="en-US" smtClean="0"/>
              <a:t>3/20/21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6FF4-8795-B641-BBA6-070086CE5779}" type="slidenum">
              <a:rPr lang="en-US" smtClean="0"/>
              <a:t>‹#›</a:t>
            </a:fld>
            <a:endParaRPr lang="en-US" dirty="0"/>
          </a:p>
        </p:txBody>
      </p:sp>
    </p:spTree>
    <p:extLst>
      <p:ext uri="{BB962C8B-B14F-4D97-AF65-F5344CB8AC3E}">
        <p14:creationId xmlns:p14="http://schemas.microsoft.com/office/powerpoint/2010/main" val="46434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EEB39-6905-2A4C-A514-F32CAB29EF98}" type="datetimeFigureOut">
              <a:rPr lang="en-US" smtClean="0"/>
              <a:t>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EEB39-6905-2A4C-A514-F32CAB29EF98}" type="datetimeFigureOut">
              <a:rPr lang="en-US" smtClean="0"/>
              <a:t>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EEB39-6905-2A4C-A514-F32CAB29EF98}" type="datetimeFigureOut">
              <a:rPr lang="en-US" smtClean="0"/>
              <a:t>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EEB39-6905-2A4C-A514-F32CAB29EF98}" type="datetimeFigureOut">
              <a:rPr lang="en-US" smtClean="0"/>
              <a:t>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EB39-6905-2A4C-A514-F32CAB29EF98}" type="datetimeFigureOut">
              <a:rPr lang="en-US" smtClean="0"/>
              <a:t>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EB39-6905-2A4C-A514-F32CAB29EF98}" type="datetimeFigureOut">
              <a:rPr lang="en-US" smtClean="0"/>
              <a:t>3/20/21</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5689CC-2951-A242-B0E2-3BABB9B5A26F}"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1.docx"/><Relationship Id="rId5"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2.docx"/><Relationship Id="rId5"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58440400"/>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1217"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02277701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6303" y="80582"/>
            <a:ext cx="8612909" cy="3785652"/>
          </a:xfrm>
          <a:prstGeom prst="rect">
            <a:avLst/>
          </a:prstGeom>
        </p:spPr>
        <p:txBody>
          <a:bodyPr wrap="square">
            <a:spAutoFit/>
          </a:bodyPr>
          <a:lstStyle/>
          <a:p>
            <a:r>
              <a:rPr lang="en-US" sz="4800" dirty="0"/>
              <a:t>Romans 8:28 </a:t>
            </a:r>
            <a:endParaRPr lang="en-US" sz="4800" dirty="0" smtClean="0"/>
          </a:p>
          <a:p>
            <a:r>
              <a:rPr lang="en-US" sz="4800" dirty="0" smtClean="0"/>
              <a:t>And </a:t>
            </a:r>
            <a:r>
              <a:rPr lang="en-US" sz="4800" dirty="0"/>
              <a:t>we know that for those who love God all things work together </a:t>
            </a:r>
            <a:r>
              <a:rPr lang="en-US" sz="4800" dirty="0" smtClean="0"/>
              <a:t> for </a:t>
            </a:r>
            <a:r>
              <a:rPr lang="en-US" sz="4800" dirty="0"/>
              <a:t>good, for those who are called according to his purpose.</a:t>
            </a:r>
          </a:p>
        </p:txBody>
      </p:sp>
    </p:spTree>
    <p:extLst>
      <p:ext uri="{BB962C8B-B14F-4D97-AF65-F5344CB8AC3E}">
        <p14:creationId xmlns:p14="http://schemas.microsoft.com/office/powerpoint/2010/main" val="158172755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5575" y="207818"/>
            <a:ext cx="8535939" cy="4708981"/>
          </a:xfrm>
          <a:prstGeom prst="rect">
            <a:avLst/>
          </a:prstGeom>
        </p:spPr>
        <p:txBody>
          <a:bodyPr wrap="square">
            <a:spAutoFit/>
          </a:bodyPr>
          <a:lstStyle/>
          <a:p>
            <a:r>
              <a:rPr lang="en-US" sz="6000" b="1" dirty="0"/>
              <a:t>John 6:38</a:t>
            </a:r>
            <a:r>
              <a:rPr lang="en-US" sz="6000" dirty="0"/>
              <a:t> </a:t>
            </a:r>
            <a:endParaRPr lang="en-US" sz="6000" dirty="0" smtClean="0"/>
          </a:p>
          <a:p>
            <a:r>
              <a:rPr lang="en-US" sz="6000" dirty="0" smtClean="0"/>
              <a:t>For</a:t>
            </a:r>
            <a:r>
              <a:rPr lang="en-US" sz="6000" dirty="0"/>
              <a:t> I have come down from heaven, not to do my own will but the will of him who sent me. </a:t>
            </a:r>
          </a:p>
        </p:txBody>
      </p:sp>
    </p:spTree>
    <p:extLst>
      <p:ext uri="{BB962C8B-B14F-4D97-AF65-F5344CB8AC3E}">
        <p14:creationId xmlns:p14="http://schemas.microsoft.com/office/powerpoint/2010/main" val="360067795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2423" y="177031"/>
            <a:ext cx="8766849" cy="4462760"/>
          </a:xfrm>
          <a:prstGeom prst="rect">
            <a:avLst/>
          </a:prstGeom>
        </p:spPr>
        <p:txBody>
          <a:bodyPr wrap="square">
            <a:spAutoFit/>
          </a:bodyPr>
          <a:lstStyle/>
          <a:p>
            <a:pPr algn="ctr"/>
            <a:r>
              <a:rPr lang="en-US" sz="2800" b="1" dirty="0">
                <a:solidFill>
                  <a:srgbClr val="FFFF34"/>
                </a:solidFill>
              </a:rPr>
              <a:t>To Live for Christ, We Must Depend on the Body of Christ. </a:t>
            </a:r>
            <a:endParaRPr lang="en-US" sz="2800" dirty="0">
              <a:solidFill>
                <a:srgbClr val="FFFF34"/>
              </a:solidFill>
            </a:endParaRPr>
          </a:p>
          <a:p>
            <a:endParaRPr lang="en-US" b="1" dirty="0" smtClean="0"/>
          </a:p>
          <a:p>
            <a:pPr algn="ctr"/>
            <a:r>
              <a:rPr lang="en-US" sz="4400" b="1" dirty="0" smtClean="0"/>
              <a:t>Philippians </a:t>
            </a:r>
            <a:r>
              <a:rPr lang="en-US" sz="4400" b="1" dirty="0"/>
              <a:t>1:19</a:t>
            </a:r>
            <a:r>
              <a:rPr lang="en-US" sz="4400" dirty="0"/>
              <a:t> </a:t>
            </a:r>
            <a:endParaRPr lang="en-US" sz="4400" dirty="0" smtClean="0"/>
          </a:p>
          <a:p>
            <a:pPr algn="ctr"/>
            <a:r>
              <a:rPr lang="en-US" sz="4400" dirty="0" smtClean="0"/>
              <a:t>I </a:t>
            </a:r>
            <a:r>
              <a:rPr lang="en-US" sz="4400" dirty="0"/>
              <a:t>know that through your prayers and the help of the Spirit of Jesus Christ this will turn out for my deliverance. </a:t>
            </a:r>
          </a:p>
          <a:p>
            <a:r>
              <a:rPr lang="en-US" dirty="0"/>
              <a:t> </a:t>
            </a:r>
          </a:p>
        </p:txBody>
      </p:sp>
    </p:spTree>
    <p:extLst>
      <p:ext uri="{BB962C8B-B14F-4D97-AF65-F5344CB8AC3E}">
        <p14:creationId xmlns:p14="http://schemas.microsoft.com/office/powerpoint/2010/main" val="186114417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576" y="146242"/>
            <a:ext cx="8982363" cy="4431983"/>
          </a:xfrm>
          <a:prstGeom prst="rect">
            <a:avLst/>
          </a:prstGeom>
        </p:spPr>
        <p:txBody>
          <a:bodyPr wrap="square">
            <a:spAutoFit/>
          </a:bodyPr>
          <a:lstStyle/>
          <a:p>
            <a:pPr algn="ctr"/>
            <a:r>
              <a:rPr lang="en-US" sz="2400" b="1" dirty="0">
                <a:solidFill>
                  <a:srgbClr val="FFFF34"/>
                </a:solidFill>
              </a:rPr>
              <a:t>To Live for Christ, We Must Exalt Christ in Everything We Do.</a:t>
            </a:r>
          </a:p>
          <a:p>
            <a:pPr algn="ctr"/>
            <a:endParaRPr lang="en-US" b="1" dirty="0" smtClean="0"/>
          </a:p>
          <a:p>
            <a:pPr algn="ctr"/>
            <a:r>
              <a:rPr lang="en-US" sz="4000" b="1" dirty="0" smtClean="0"/>
              <a:t>Philippians </a:t>
            </a:r>
            <a:r>
              <a:rPr lang="en-US" sz="4000" b="1" dirty="0"/>
              <a:t>1:20 </a:t>
            </a:r>
            <a:endParaRPr lang="en-US" sz="4000" b="1" dirty="0" smtClean="0"/>
          </a:p>
          <a:p>
            <a:pPr algn="ctr"/>
            <a:r>
              <a:rPr lang="en-US" sz="4000" dirty="0" smtClean="0"/>
              <a:t>as </a:t>
            </a:r>
            <a:r>
              <a:rPr lang="en-US" sz="4000" dirty="0"/>
              <a:t>it is my eager expectation and hope that I will not be at all ashamed, but that with full courage now as always Christ will be honored in my body, whether by life or by death. </a:t>
            </a:r>
          </a:p>
        </p:txBody>
      </p:sp>
    </p:spTree>
    <p:extLst>
      <p:ext uri="{BB962C8B-B14F-4D97-AF65-F5344CB8AC3E}">
        <p14:creationId xmlns:p14="http://schemas.microsoft.com/office/powerpoint/2010/main" val="138356799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4727" y="184727"/>
            <a:ext cx="8666788" cy="4770537"/>
          </a:xfrm>
          <a:prstGeom prst="rect">
            <a:avLst/>
          </a:prstGeom>
        </p:spPr>
        <p:txBody>
          <a:bodyPr wrap="square">
            <a:spAutoFit/>
          </a:bodyPr>
          <a:lstStyle/>
          <a:p>
            <a:r>
              <a:rPr lang="en-US" sz="4000" b="1" dirty="0"/>
              <a:t>1Corinthians 10:31 </a:t>
            </a:r>
            <a:endParaRPr lang="en-US" sz="4000" b="1" dirty="0" smtClean="0"/>
          </a:p>
          <a:p>
            <a:r>
              <a:rPr lang="en-US" sz="4400" dirty="0" smtClean="0"/>
              <a:t>So</a:t>
            </a:r>
            <a:r>
              <a:rPr lang="en-US" sz="4400" dirty="0"/>
              <a:t>, whether you eat or drink, or whatever you do, do all to the glory of God. That should be our goal as well that even inn the ordinary and routine things of life should be done in a way to glorify our Savior. </a:t>
            </a:r>
          </a:p>
        </p:txBody>
      </p:sp>
    </p:spTree>
    <p:extLst>
      <p:ext uri="{BB962C8B-B14F-4D97-AF65-F5344CB8AC3E}">
        <p14:creationId xmlns:p14="http://schemas.microsoft.com/office/powerpoint/2010/main" val="407937493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0847" y="123152"/>
            <a:ext cx="8828425" cy="4739760"/>
          </a:xfrm>
          <a:prstGeom prst="rect">
            <a:avLst/>
          </a:prstGeom>
        </p:spPr>
        <p:txBody>
          <a:bodyPr wrap="square">
            <a:spAutoFit/>
          </a:bodyPr>
          <a:lstStyle/>
          <a:p>
            <a:pPr algn="ctr"/>
            <a:r>
              <a:rPr lang="en-US" sz="3200" b="1" dirty="0">
                <a:solidFill>
                  <a:srgbClr val="FFFF34"/>
                </a:solidFill>
              </a:rPr>
              <a:t>To Live for Christ, We Must Properly View Eternity</a:t>
            </a:r>
            <a:endParaRPr lang="en-US" sz="3200" dirty="0">
              <a:solidFill>
                <a:srgbClr val="FFFF34"/>
              </a:solidFill>
            </a:endParaRPr>
          </a:p>
          <a:p>
            <a:pPr algn="ctr"/>
            <a:endParaRPr lang="en-US" b="1" dirty="0"/>
          </a:p>
          <a:p>
            <a:pPr algn="ctr"/>
            <a:r>
              <a:rPr lang="en-US" sz="3600" b="1" dirty="0" smtClean="0"/>
              <a:t>Philippians </a:t>
            </a:r>
            <a:r>
              <a:rPr lang="en-US" sz="3600" b="1" dirty="0"/>
              <a:t>1:21-23 </a:t>
            </a:r>
            <a:endParaRPr lang="en-US" sz="3600" b="1" dirty="0" smtClean="0"/>
          </a:p>
          <a:p>
            <a:pPr algn="ctr"/>
            <a:r>
              <a:rPr lang="en-US" sz="3600" dirty="0" smtClean="0"/>
              <a:t>For </a:t>
            </a:r>
            <a:r>
              <a:rPr lang="en-US" sz="3600" dirty="0"/>
              <a:t>to me to live is Christ, and to die is gain. </a:t>
            </a:r>
            <a:r>
              <a:rPr lang="en-US" sz="3600" b="1" baseline="30000" dirty="0"/>
              <a:t>22 </a:t>
            </a:r>
            <a:r>
              <a:rPr lang="en-US" sz="3600" dirty="0"/>
              <a:t>If I am to live in the flesh, that means fruitful labor for me. Yet which I shall choose I cannot tell. </a:t>
            </a:r>
            <a:r>
              <a:rPr lang="en-US" sz="3600" b="1" baseline="30000" dirty="0"/>
              <a:t>23 </a:t>
            </a:r>
            <a:r>
              <a:rPr lang="en-US" sz="3600" dirty="0"/>
              <a:t>I am hard pressed between the two. My desire is to depart and be with Christ, for that is far better.</a:t>
            </a:r>
          </a:p>
        </p:txBody>
      </p:sp>
    </p:spTree>
    <p:extLst>
      <p:ext uri="{BB962C8B-B14F-4D97-AF65-F5344CB8AC3E}">
        <p14:creationId xmlns:p14="http://schemas.microsoft.com/office/powerpoint/2010/main" val="138410026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758" y="92364"/>
            <a:ext cx="8905394" cy="4524316"/>
          </a:xfrm>
          <a:prstGeom prst="rect">
            <a:avLst/>
          </a:prstGeom>
        </p:spPr>
        <p:txBody>
          <a:bodyPr wrap="square">
            <a:spAutoFit/>
          </a:bodyPr>
          <a:lstStyle/>
          <a:p>
            <a:r>
              <a:rPr lang="en-US" sz="3600" b="1" dirty="0"/>
              <a:t>Matthew 6:19-21</a:t>
            </a:r>
            <a:r>
              <a:rPr lang="en-US" sz="3600" dirty="0"/>
              <a:t> </a:t>
            </a:r>
            <a:endParaRPr lang="en-US" sz="3600" dirty="0" smtClean="0"/>
          </a:p>
          <a:p>
            <a:r>
              <a:rPr lang="en-US" sz="3600" dirty="0" smtClean="0"/>
              <a:t>“</a:t>
            </a:r>
            <a:r>
              <a:rPr lang="en-US" sz="3600" dirty="0"/>
              <a:t>Do not lay up for yourselves treasures on earth, where moth and rust destroy and where thieves break in and steal, </a:t>
            </a:r>
            <a:r>
              <a:rPr lang="en-US" sz="3600" b="1" baseline="30000" dirty="0"/>
              <a:t>20 </a:t>
            </a:r>
            <a:r>
              <a:rPr lang="en-US" sz="3600" dirty="0"/>
              <a:t>but lay up for yourselves treasures in heaven, where neither moth nor rust destroys and where thieves do not break in and steal. </a:t>
            </a:r>
            <a:r>
              <a:rPr lang="en-US" sz="3600" b="1" baseline="30000" dirty="0"/>
              <a:t>21 </a:t>
            </a:r>
            <a:r>
              <a:rPr lang="en-US" sz="3600" dirty="0"/>
              <a:t>For where your treasure is, there your heart will be also.</a:t>
            </a:r>
          </a:p>
        </p:txBody>
      </p:sp>
    </p:spTree>
    <p:extLst>
      <p:ext uri="{BB962C8B-B14F-4D97-AF65-F5344CB8AC3E}">
        <p14:creationId xmlns:p14="http://schemas.microsoft.com/office/powerpoint/2010/main" val="216579994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8606" y="238606"/>
            <a:ext cx="8651394" cy="4524315"/>
          </a:xfrm>
          <a:prstGeom prst="rect">
            <a:avLst/>
          </a:prstGeom>
        </p:spPr>
        <p:txBody>
          <a:bodyPr wrap="square">
            <a:spAutoFit/>
          </a:bodyPr>
          <a:lstStyle/>
          <a:p>
            <a:r>
              <a:rPr lang="en-US" sz="4800" b="1" dirty="0"/>
              <a:t>1Corinthians 15:</a:t>
            </a:r>
            <a:r>
              <a:rPr lang="en-US" sz="4800" b="1" dirty="0" smtClean="0"/>
              <a:t>32</a:t>
            </a:r>
          </a:p>
          <a:p>
            <a:r>
              <a:rPr lang="en-US" sz="4800" dirty="0" smtClean="0"/>
              <a:t>What </a:t>
            </a:r>
            <a:r>
              <a:rPr lang="en-US" sz="4800" dirty="0"/>
              <a:t>do I gain if, humanly speaking, </a:t>
            </a:r>
            <a:r>
              <a:rPr lang="en-US" sz="4800" dirty="0" smtClean="0"/>
              <a:t>I </a:t>
            </a:r>
            <a:r>
              <a:rPr lang="en-US" sz="4800" dirty="0"/>
              <a:t>fought with beasts at Ephesus? If the dead are not raised, “Let us eat and drink, for tomorrow we die.” </a:t>
            </a:r>
            <a:endParaRPr lang="en-US" sz="4800" dirty="0"/>
          </a:p>
        </p:txBody>
      </p:sp>
    </p:spTree>
    <p:extLst>
      <p:ext uri="{BB962C8B-B14F-4D97-AF65-F5344CB8AC3E}">
        <p14:creationId xmlns:p14="http://schemas.microsoft.com/office/powerpoint/2010/main" val="19010631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0121" y="223212"/>
            <a:ext cx="8651394" cy="5016758"/>
          </a:xfrm>
          <a:prstGeom prst="rect">
            <a:avLst/>
          </a:prstGeom>
        </p:spPr>
        <p:txBody>
          <a:bodyPr wrap="square">
            <a:spAutoFit/>
          </a:bodyPr>
          <a:lstStyle/>
          <a:p>
            <a:r>
              <a:rPr lang="en-US" sz="4000" b="1" dirty="0"/>
              <a:t>2Corinthians 5:1-</a:t>
            </a:r>
            <a:r>
              <a:rPr lang="en-US" sz="4000" b="1" dirty="0" smtClean="0"/>
              <a:t>2</a:t>
            </a:r>
          </a:p>
          <a:p>
            <a:r>
              <a:rPr lang="en-US" sz="4000" b="1" dirty="0" smtClean="0"/>
              <a:t> </a:t>
            </a:r>
            <a:r>
              <a:rPr lang="en-US" sz="4000" dirty="0"/>
              <a:t>For we know that if the tent that is our earthly home is destroyed, we have a building from God, a house not made with hands, eternal in the heavens. </a:t>
            </a:r>
            <a:endParaRPr lang="en-US" sz="4000" dirty="0" smtClean="0"/>
          </a:p>
          <a:p>
            <a:r>
              <a:rPr lang="en-US" sz="4000" b="1" baseline="30000" dirty="0" smtClean="0"/>
              <a:t>2</a:t>
            </a:r>
            <a:r>
              <a:rPr lang="en-US" sz="4000" b="1" baseline="30000" dirty="0"/>
              <a:t> </a:t>
            </a:r>
            <a:r>
              <a:rPr lang="en-US" sz="4000" dirty="0"/>
              <a:t>For in this tent we groan, longing to put on our heavenly dwelling. </a:t>
            </a:r>
          </a:p>
          <a:p>
            <a:r>
              <a:rPr lang="en-US" sz="4000" dirty="0"/>
              <a:t> </a:t>
            </a:r>
          </a:p>
        </p:txBody>
      </p:sp>
    </p:spTree>
    <p:extLst>
      <p:ext uri="{BB962C8B-B14F-4D97-AF65-F5344CB8AC3E}">
        <p14:creationId xmlns:p14="http://schemas.microsoft.com/office/powerpoint/2010/main" val="86853133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3151" y="115455"/>
            <a:ext cx="8905393" cy="4185762"/>
          </a:xfrm>
          <a:prstGeom prst="rect">
            <a:avLst/>
          </a:prstGeom>
        </p:spPr>
        <p:txBody>
          <a:bodyPr wrap="square">
            <a:spAutoFit/>
          </a:bodyPr>
          <a:lstStyle/>
          <a:p>
            <a:pPr algn="ctr" fontAlgn="base"/>
            <a:r>
              <a:rPr lang="en-US" sz="3200" b="1" dirty="0">
                <a:solidFill>
                  <a:srgbClr val="FFFF34"/>
                </a:solidFill>
              </a:rPr>
              <a:t>To Live for Christ, We Must Focus on Discipleship</a:t>
            </a:r>
            <a:endParaRPr lang="en-US" sz="3200" dirty="0">
              <a:solidFill>
                <a:srgbClr val="FFFF34"/>
              </a:solidFill>
            </a:endParaRPr>
          </a:p>
          <a:p>
            <a:endParaRPr lang="en-US" b="1" dirty="0" smtClean="0"/>
          </a:p>
          <a:p>
            <a:pPr algn="ctr"/>
            <a:r>
              <a:rPr lang="en-US" sz="3600" b="1" dirty="0" smtClean="0"/>
              <a:t>Philippians </a:t>
            </a:r>
            <a:r>
              <a:rPr lang="en-US" sz="3600" b="1" dirty="0"/>
              <a:t>1:25-</a:t>
            </a:r>
            <a:r>
              <a:rPr lang="en-US" sz="3600" b="1" dirty="0" smtClean="0"/>
              <a:t>26</a:t>
            </a:r>
          </a:p>
          <a:p>
            <a:pPr algn="ctr"/>
            <a:r>
              <a:rPr lang="en-US" sz="3600" b="1" dirty="0" smtClean="0"/>
              <a:t> </a:t>
            </a:r>
            <a:r>
              <a:rPr lang="en-US" sz="3600" dirty="0"/>
              <a:t>Convinced of this, I know that I will remain and continue with you all, for your progress and joy in the faith, </a:t>
            </a:r>
            <a:r>
              <a:rPr lang="en-US" sz="3600" b="1" baseline="30000" dirty="0"/>
              <a:t>26 </a:t>
            </a:r>
            <a:r>
              <a:rPr lang="en-US" sz="3600" dirty="0"/>
              <a:t>so that in me you may have ample cause to glory in Christ Jesus, because of my coming to you again.</a:t>
            </a:r>
          </a:p>
        </p:txBody>
      </p:sp>
    </p:spTree>
    <p:extLst>
      <p:ext uri="{BB962C8B-B14F-4D97-AF65-F5344CB8AC3E}">
        <p14:creationId xmlns:p14="http://schemas.microsoft.com/office/powerpoint/2010/main" val="4271326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u.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79" y="0"/>
            <a:ext cx="9036242" cy="5113193"/>
          </a:xfrm>
          <a:prstGeom prst="rect">
            <a:avLst/>
          </a:prstGeom>
          <a:ln w="228600" cap="sq" cmpd="thickThin">
            <a:solidFill>
              <a:srgbClr val="000000"/>
            </a:solidFill>
            <a:prstDash val="solid"/>
            <a:miter lim="800000"/>
          </a:ln>
          <a:effectLst>
            <a:innerShdw blurRad="76200">
              <a:srgbClr val="000000"/>
            </a:innerShdw>
          </a:effectLst>
        </p:spPr>
      </p:pic>
      <p:sp>
        <p:nvSpPr>
          <p:cNvPr id="5" name="TextBox 4"/>
          <p:cNvSpPr txBox="1"/>
          <p:nvPr/>
        </p:nvSpPr>
        <p:spPr>
          <a:xfrm>
            <a:off x="53879" y="1108364"/>
            <a:ext cx="9036242" cy="1107996"/>
          </a:xfrm>
          <a:prstGeom prst="rect">
            <a:avLst/>
          </a:prstGeom>
          <a:noFill/>
        </p:spPr>
        <p:txBody>
          <a:bodyPr wrap="square" rtlCol="0">
            <a:spAutoFit/>
          </a:bodyPr>
          <a:lstStyle/>
          <a:p>
            <a:pPr algn="ctr"/>
            <a:r>
              <a:rPr lang="en-US" sz="6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Bangla MN"/>
                <a:cs typeface="Bangla MN"/>
              </a:rPr>
              <a:t>To Live For Christ</a:t>
            </a:r>
            <a:endParaRPr lang="en-US" sz="6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Bangla MN"/>
              <a:cs typeface="Bangla MN"/>
            </a:endParaRPr>
          </a:p>
        </p:txBody>
      </p:sp>
    </p:spTree>
    <p:extLst>
      <p:ext uri="{BB962C8B-B14F-4D97-AF65-F5344CB8AC3E}">
        <p14:creationId xmlns:p14="http://schemas.microsoft.com/office/powerpoint/2010/main" val="357313953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0909" y="254000"/>
            <a:ext cx="8659091" cy="3970318"/>
          </a:xfrm>
          <a:prstGeom prst="rect">
            <a:avLst/>
          </a:prstGeom>
        </p:spPr>
        <p:txBody>
          <a:bodyPr wrap="square">
            <a:spAutoFit/>
          </a:bodyPr>
          <a:lstStyle/>
          <a:p>
            <a:r>
              <a:rPr lang="en-US" sz="3600" b="1" dirty="0"/>
              <a:t>2Timothy 2:1-3</a:t>
            </a:r>
            <a:r>
              <a:rPr lang="en-US" sz="3600" dirty="0"/>
              <a:t> </a:t>
            </a:r>
            <a:endParaRPr lang="en-US" sz="3600" dirty="0" smtClean="0"/>
          </a:p>
          <a:p>
            <a:r>
              <a:rPr lang="en-US" sz="3600" dirty="0" smtClean="0"/>
              <a:t>You </a:t>
            </a:r>
            <a:r>
              <a:rPr lang="en-US" sz="3600" dirty="0"/>
              <a:t>then, my child, be strengthened by the grace that is in Christ Jesus, </a:t>
            </a:r>
            <a:r>
              <a:rPr lang="en-US" sz="3600" b="1" baseline="30000" dirty="0"/>
              <a:t>2 </a:t>
            </a:r>
            <a:r>
              <a:rPr lang="en-US" sz="3600" dirty="0"/>
              <a:t>and what you have heard from me in the presence of many witnesses entrust to faithful men, who will be able to teach others also. </a:t>
            </a:r>
            <a:r>
              <a:rPr lang="en-US" sz="3600" b="1" baseline="30000" dirty="0"/>
              <a:t>3 </a:t>
            </a:r>
            <a:r>
              <a:rPr lang="en-US" sz="3600" dirty="0"/>
              <a:t>Share in suffering as a good soldier of Christ Jesus.</a:t>
            </a:r>
          </a:p>
        </p:txBody>
      </p:sp>
    </p:spTree>
    <p:extLst>
      <p:ext uri="{BB962C8B-B14F-4D97-AF65-F5344CB8AC3E}">
        <p14:creationId xmlns:p14="http://schemas.microsoft.com/office/powerpoint/2010/main" val="11295315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u.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79" y="0"/>
            <a:ext cx="9036242" cy="5113193"/>
          </a:xfrm>
          <a:prstGeom prst="rect">
            <a:avLst/>
          </a:prstGeom>
          <a:ln w="228600" cap="sq" cmpd="thickThin">
            <a:solidFill>
              <a:srgbClr val="000000"/>
            </a:solidFill>
            <a:prstDash val="solid"/>
            <a:miter lim="800000"/>
          </a:ln>
          <a:effectLst>
            <a:innerShdw blurRad="76200">
              <a:srgbClr val="000000"/>
            </a:innerShdw>
          </a:effectLst>
        </p:spPr>
      </p:pic>
      <p:sp>
        <p:nvSpPr>
          <p:cNvPr id="5" name="TextBox 4"/>
          <p:cNvSpPr txBox="1"/>
          <p:nvPr/>
        </p:nvSpPr>
        <p:spPr>
          <a:xfrm>
            <a:off x="53879" y="1108364"/>
            <a:ext cx="9036242" cy="1107996"/>
          </a:xfrm>
          <a:prstGeom prst="rect">
            <a:avLst/>
          </a:prstGeom>
          <a:noFill/>
        </p:spPr>
        <p:txBody>
          <a:bodyPr wrap="square" rtlCol="0">
            <a:spAutoFit/>
          </a:bodyPr>
          <a:lstStyle/>
          <a:p>
            <a:pPr algn="ctr"/>
            <a:r>
              <a:rPr lang="en-US" sz="6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Bangla MN"/>
                <a:cs typeface="Bangla MN"/>
              </a:rPr>
              <a:t>To Live For Christ</a:t>
            </a:r>
            <a:endParaRPr lang="en-US" sz="6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Bangla MN"/>
              <a:cs typeface="Bangla MN"/>
            </a:endParaRPr>
          </a:p>
        </p:txBody>
      </p:sp>
    </p:spTree>
    <p:extLst>
      <p:ext uri="{BB962C8B-B14F-4D97-AF65-F5344CB8AC3E}">
        <p14:creationId xmlns:p14="http://schemas.microsoft.com/office/powerpoint/2010/main" val="32706303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7356246"/>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2433"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8181707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061" y="92365"/>
            <a:ext cx="8936181" cy="5078314"/>
          </a:xfrm>
          <a:prstGeom prst="rect">
            <a:avLst/>
          </a:prstGeom>
        </p:spPr>
        <p:txBody>
          <a:bodyPr wrap="square">
            <a:spAutoFit/>
          </a:bodyPr>
          <a:lstStyle/>
          <a:p>
            <a:r>
              <a:rPr lang="en-US" sz="3600" b="1" dirty="0"/>
              <a:t>Philippians 1:19-26</a:t>
            </a:r>
            <a:r>
              <a:rPr lang="en-US" sz="3600" dirty="0"/>
              <a:t> </a:t>
            </a:r>
            <a:endParaRPr lang="en-US" sz="3600" dirty="0" smtClean="0"/>
          </a:p>
          <a:p>
            <a:r>
              <a:rPr lang="en-US" sz="3600" dirty="0" smtClean="0"/>
              <a:t>for </a:t>
            </a:r>
            <a:r>
              <a:rPr lang="en-US" sz="3600" dirty="0"/>
              <a:t>I know that through your prayers and the help of the Spirit of Jesus Christ this will turn out for my deliverance, </a:t>
            </a:r>
            <a:r>
              <a:rPr lang="en-US" sz="3600" dirty="0" smtClean="0"/>
              <a:t> </a:t>
            </a:r>
            <a:r>
              <a:rPr lang="en-US" sz="3600" b="1" baseline="30000" dirty="0" smtClean="0"/>
              <a:t>20</a:t>
            </a:r>
            <a:r>
              <a:rPr lang="en-US" sz="3600" b="1" baseline="30000" dirty="0"/>
              <a:t> </a:t>
            </a:r>
            <a:r>
              <a:rPr lang="en-US" sz="3600" dirty="0"/>
              <a:t>as it is my eager expectation and hope that I will not be at all ashamed, but that with full </a:t>
            </a:r>
            <a:r>
              <a:rPr lang="en-US" sz="3600" dirty="0" smtClean="0"/>
              <a:t> courage </a:t>
            </a:r>
            <a:r>
              <a:rPr lang="en-US" sz="3600" dirty="0"/>
              <a:t>now as always Christ will be honored in my body, </a:t>
            </a:r>
            <a:r>
              <a:rPr lang="en-US" sz="3600" dirty="0" smtClean="0"/>
              <a:t> whether </a:t>
            </a:r>
            <a:r>
              <a:rPr lang="en-US" sz="3600" dirty="0"/>
              <a:t>by life or by death. </a:t>
            </a:r>
            <a:r>
              <a:rPr lang="en-US" sz="3600" b="1" baseline="30000" dirty="0"/>
              <a:t>21 </a:t>
            </a:r>
            <a:r>
              <a:rPr lang="en-US" sz="3600" dirty="0"/>
              <a:t>For to me to live is Christ, and to die is gain. </a:t>
            </a:r>
            <a:r>
              <a:rPr lang="mr-IN" sz="3600" dirty="0" smtClean="0"/>
              <a:t>…………</a:t>
            </a:r>
            <a:endParaRPr lang="en-US" sz="3600" dirty="0"/>
          </a:p>
        </p:txBody>
      </p:sp>
    </p:spTree>
    <p:extLst>
      <p:ext uri="{BB962C8B-B14F-4D97-AF65-F5344CB8AC3E}">
        <p14:creationId xmlns:p14="http://schemas.microsoft.com/office/powerpoint/2010/main" val="56309447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p:cNvCxnSpPr/>
          <p:nvPr/>
        </p:nvCxnSpPr>
        <p:spPr>
          <a:xfrm flipV="1">
            <a:off x="154456" y="5143500"/>
            <a:ext cx="8989545" cy="25744"/>
          </a:xfrm>
          <a:prstGeom prst="line">
            <a:avLst/>
          </a:prstGeom>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307880" y="561880"/>
            <a:ext cx="8412788" cy="3970318"/>
          </a:xfrm>
          <a:prstGeom prst="rect">
            <a:avLst/>
          </a:prstGeom>
        </p:spPr>
        <p:txBody>
          <a:bodyPr wrap="square">
            <a:spAutoFit/>
          </a:bodyPr>
          <a:lstStyle/>
          <a:p>
            <a:r>
              <a:rPr lang="mr-IN" sz="3600" b="1" baseline="30000" dirty="0" smtClean="0"/>
              <a:t>……</a:t>
            </a:r>
            <a:r>
              <a:rPr lang="en-US" sz="3600" b="1" baseline="30000" dirty="0" smtClean="0"/>
              <a:t> 22</a:t>
            </a:r>
            <a:r>
              <a:rPr lang="en-US" sz="3600" b="1" baseline="30000" dirty="0"/>
              <a:t> </a:t>
            </a:r>
            <a:r>
              <a:rPr lang="en-US" sz="3600" dirty="0"/>
              <a:t>If I am to live in the flesh, that means fruitful labor for me. Yet which I shall choose I cannot tell. </a:t>
            </a:r>
            <a:r>
              <a:rPr lang="en-US" sz="3600" b="1" baseline="30000" dirty="0"/>
              <a:t>23 </a:t>
            </a:r>
            <a:r>
              <a:rPr lang="en-US" sz="3600" dirty="0"/>
              <a:t>I am hard pressed between the two. My desire is to depart and be with Christ, for that is far better. </a:t>
            </a:r>
            <a:r>
              <a:rPr lang="en-US" sz="3600" dirty="0" smtClean="0"/>
              <a:t> </a:t>
            </a:r>
            <a:r>
              <a:rPr lang="en-US" sz="3600" b="1" baseline="30000" dirty="0" smtClean="0"/>
              <a:t>24</a:t>
            </a:r>
            <a:r>
              <a:rPr lang="en-US" sz="3600" b="1" baseline="30000" dirty="0"/>
              <a:t> </a:t>
            </a:r>
            <a:r>
              <a:rPr lang="en-US" sz="3600" dirty="0"/>
              <a:t>But to remain in the flesh is more necessary on your account. </a:t>
            </a:r>
            <a:r>
              <a:rPr lang="en-US" sz="3600" dirty="0" smtClean="0"/>
              <a:t> </a:t>
            </a:r>
            <a:r>
              <a:rPr lang="mr-IN" sz="3600" dirty="0" smtClean="0"/>
              <a:t>…………</a:t>
            </a:r>
            <a:r>
              <a:rPr lang="en-US" sz="3600" dirty="0" smtClean="0"/>
              <a:t>.</a:t>
            </a:r>
            <a:endParaRPr lang="en-US" sz="3600" dirty="0"/>
          </a:p>
        </p:txBody>
      </p:sp>
    </p:spTree>
    <p:extLst>
      <p:ext uri="{BB962C8B-B14F-4D97-AF65-F5344CB8AC3E}">
        <p14:creationId xmlns:p14="http://schemas.microsoft.com/office/powerpoint/2010/main" val="288785254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667" y="415636"/>
            <a:ext cx="8951575" cy="2862322"/>
          </a:xfrm>
          <a:prstGeom prst="rect">
            <a:avLst/>
          </a:prstGeom>
        </p:spPr>
        <p:txBody>
          <a:bodyPr wrap="square">
            <a:spAutoFit/>
          </a:bodyPr>
          <a:lstStyle/>
          <a:p>
            <a:r>
              <a:rPr lang="mr-IN" sz="3600" b="1" baseline="30000" dirty="0" smtClean="0"/>
              <a:t>……</a:t>
            </a:r>
            <a:r>
              <a:rPr lang="en-US" sz="3600" b="1" baseline="30000" dirty="0" smtClean="0"/>
              <a:t> 25</a:t>
            </a:r>
            <a:r>
              <a:rPr lang="en-US" sz="3600" b="1" baseline="30000" dirty="0"/>
              <a:t> </a:t>
            </a:r>
            <a:r>
              <a:rPr lang="en-US" sz="3600" dirty="0"/>
              <a:t>Convinced of this, I know that I will remain and continue with you all, for your </a:t>
            </a:r>
            <a:r>
              <a:rPr lang="en-US" sz="3600" dirty="0" smtClean="0"/>
              <a:t> progress </a:t>
            </a:r>
            <a:r>
              <a:rPr lang="en-US" sz="3600" dirty="0"/>
              <a:t>and joy in the faith, </a:t>
            </a:r>
            <a:r>
              <a:rPr lang="en-US" sz="3600" b="1" baseline="30000" dirty="0"/>
              <a:t>26 </a:t>
            </a:r>
            <a:r>
              <a:rPr lang="en-US" sz="3600" dirty="0"/>
              <a:t>so that in me </a:t>
            </a:r>
            <a:r>
              <a:rPr lang="en-US" sz="3600" dirty="0" smtClean="0"/>
              <a:t> you </a:t>
            </a:r>
            <a:r>
              <a:rPr lang="en-US" sz="3600" dirty="0"/>
              <a:t>may have ample cause to glory in Christ Jesus, because of my coming to you again. </a:t>
            </a:r>
          </a:p>
        </p:txBody>
      </p:sp>
    </p:spTree>
    <p:extLst>
      <p:ext uri="{BB962C8B-B14F-4D97-AF65-F5344CB8AC3E}">
        <p14:creationId xmlns:p14="http://schemas.microsoft.com/office/powerpoint/2010/main" val="232995219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7879" y="354062"/>
            <a:ext cx="8466666" cy="4524315"/>
          </a:xfrm>
          <a:prstGeom prst="rect">
            <a:avLst/>
          </a:prstGeom>
        </p:spPr>
        <p:txBody>
          <a:bodyPr wrap="square">
            <a:spAutoFit/>
          </a:bodyPr>
          <a:lstStyle/>
          <a:p>
            <a:r>
              <a:rPr lang="en-US" sz="5400" b="1" dirty="0"/>
              <a:t>John 10:10</a:t>
            </a:r>
            <a:r>
              <a:rPr lang="en-US" sz="5400" dirty="0"/>
              <a:t> </a:t>
            </a:r>
            <a:endParaRPr lang="en-US" sz="5400" dirty="0" smtClean="0"/>
          </a:p>
          <a:p>
            <a:r>
              <a:rPr lang="en-US" sz="5400" dirty="0" smtClean="0"/>
              <a:t>The </a:t>
            </a:r>
            <a:r>
              <a:rPr lang="en-US" sz="5400" dirty="0"/>
              <a:t>thief comes only to steal and kill and destroy. I came that they may have life and have it abundantly. </a:t>
            </a:r>
          </a:p>
          <a:p>
            <a:r>
              <a:rPr lang="en-US" dirty="0"/>
              <a:t> </a:t>
            </a:r>
          </a:p>
        </p:txBody>
      </p:sp>
    </p:spTree>
    <p:extLst>
      <p:ext uri="{BB962C8B-B14F-4D97-AF65-F5344CB8AC3E}">
        <p14:creationId xmlns:p14="http://schemas.microsoft.com/office/powerpoint/2010/main" val="307654156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4970" y="169333"/>
            <a:ext cx="7927879" cy="4832092"/>
          </a:xfrm>
          <a:prstGeom prst="rect">
            <a:avLst/>
          </a:prstGeom>
        </p:spPr>
        <p:txBody>
          <a:bodyPr wrap="square">
            <a:spAutoFit/>
          </a:bodyPr>
          <a:lstStyle/>
          <a:p>
            <a:r>
              <a:rPr lang="en-US" sz="4400" b="1" dirty="0"/>
              <a:t>Galatians 2:20</a:t>
            </a:r>
            <a:r>
              <a:rPr lang="en-US" sz="4400" b="1" baseline="30000" dirty="0"/>
              <a:t> </a:t>
            </a:r>
            <a:endParaRPr lang="en-US" sz="4400" b="1" baseline="30000" dirty="0" smtClean="0"/>
          </a:p>
          <a:p>
            <a:r>
              <a:rPr lang="en-US" sz="4400" dirty="0" smtClean="0"/>
              <a:t>I </a:t>
            </a:r>
            <a:r>
              <a:rPr lang="en-US" sz="4400" dirty="0"/>
              <a:t>have been crucified with Christ. It is no longer I who live, but Christ who lives in me. And the life I now live in the flesh I live by faith in the Son of God, who loved me and </a:t>
            </a:r>
            <a:r>
              <a:rPr lang="en-US" sz="4400" dirty="0" smtClean="0"/>
              <a:t> gave  himself </a:t>
            </a:r>
            <a:r>
              <a:rPr lang="en-US" sz="4400" dirty="0"/>
              <a:t>for me</a:t>
            </a:r>
            <a:r>
              <a:rPr lang="en-US" sz="4400" dirty="0"/>
              <a:t> </a:t>
            </a:r>
            <a:r>
              <a:rPr lang="en-US" sz="4400" dirty="0" smtClean="0"/>
              <a:t> </a:t>
            </a:r>
            <a:endParaRPr lang="en-US" sz="4400" dirty="0"/>
          </a:p>
        </p:txBody>
      </p:sp>
    </p:spTree>
    <p:extLst>
      <p:ext uri="{BB962C8B-B14F-4D97-AF65-F5344CB8AC3E}">
        <p14:creationId xmlns:p14="http://schemas.microsoft.com/office/powerpoint/2010/main" val="369829848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971" y="200121"/>
            <a:ext cx="8951574" cy="4524315"/>
          </a:xfrm>
          <a:prstGeom prst="rect">
            <a:avLst/>
          </a:prstGeom>
        </p:spPr>
        <p:txBody>
          <a:bodyPr wrap="square">
            <a:spAutoFit/>
          </a:bodyPr>
          <a:lstStyle/>
          <a:p>
            <a:pPr algn="ctr"/>
            <a:r>
              <a:rPr lang="en-US" sz="2800" b="1" dirty="0">
                <a:solidFill>
                  <a:srgbClr val="FFFF34"/>
                </a:solidFill>
              </a:rPr>
              <a:t>To Live for Christ, We Must Trust and Submit to God’s Plan</a:t>
            </a:r>
            <a:endParaRPr lang="en-US" sz="2800" dirty="0">
              <a:solidFill>
                <a:srgbClr val="FFFF34"/>
              </a:solidFill>
            </a:endParaRPr>
          </a:p>
          <a:p>
            <a:pPr algn="ctr"/>
            <a:r>
              <a:rPr lang="en-US" sz="4400" dirty="0" smtClean="0"/>
              <a:t>Philippians </a:t>
            </a:r>
            <a:r>
              <a:rPr lang="en-US" sz="4400" dirty="0"/>
              <a:t>1:19 </a:t>
            </a:r>
            <a:endParaRPr lang="en-US" sz="4400" dirty="0" smtClean="0"/>
          </a:p>
          <a:p>
            <a:pPr algn="ctr"/>
            <a:r>
              <a:rPr lang="en-US" sz="5400" dirty="0" smtClean="0"/>
              <a:t>for </a:t>
            </a:r>
            <a:r>
              <a:rPr lang="en-US" sz="5400" dirty="0"/>
              <a:t>I know that through your prayers and the help of the Spirit of Jesus Christ this will turn out for my </a:t>
            </a:r>
            <a:r>
              <a:rPr lang="en-US" sz="5400" dirty="0" smtClean="0"/>
              <a:t>deliverance</a:t>
            </a:r>
            <a:r>
              <a:rPr lang="en-US" sz="5400" dirty="0"/>
              <a:t> </a:t>
            </a:r>
          </a:p>
        </p:txBody>
      </p:sp>
    </p:spTree>
    <p:extLst>
      <p:ext uri="{BB962C8B-B14F-4D97-AF65-F5344CB8AC3E}">
        <p14:creationId xmlns:p14="http://schemas.microsoft.com/office/powerpoint/2010/main" val="1849808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6364" y="169333"/>
            <a:ext cx="8512848" cy="5016758"/>
          </a:xfrm>
          <a:prstGeom prst="rect">
            <a:avLst/>
          </a:prstGeom>
        </p:spPr>
        <p:txBody>
          <a:bodyPr wrap="square">
            <a:spAutoFit/>
          </a:bodyPr>
          <a:lstStyle/>
          <a:p>
            <a:r>
              <a:rPr lang="en-US" sz="4000" b="1" dirty="0"/>
              <a:t>Philippians 2:12-13</a:t>
            </a:r>
            <a:r>
              <a:rPr lang="en-US" sz="4000" dirty="0"/>
              <a:t> </a:t>
            </a:r>
            <a:endParaRPr lang="en-US" sz="4000" dirty="0" smtClean="0"/>
          </a:p>
          <a:p>
            <a:r>
              <a:rPr lang="en-US" sz="4000" dirty="0" smtClean="0"/>
              <a:t>Therefore</a:t>
            </a:r>
            <a:r>
              <a:rPr lang="en-US" sz="4000" dirty="0"/>
              <a:t>, my beloved, as you have always obeyed, so now, not only as in my presence but much more in my absence, work out your own salvation with fear and trembling, </a:t>
            </a:r>
            <a:r>
              <a:rPr lang="en-US" sz="4000" b="1" baseline="30000" dirty="0"/>
              <a:t>13 </a:t>
            </a:r>
            <a:r>
              <a:rPr lang="en-US" sz="4000" dirty="0"/>
              <a:t>for it is God who works in you, both to will and to work for his good pleasure.</a:t>
            </a:r>
          </a:p>
        </p:txBody>
      </p:sp>
    </p:spTree>
    <p:extLst>
      <p:ext uri="{BB962C8B-B14F-4D97-AF65-F5344CB8AC3E}">
        <p14:creationId xmlns:p14="http://schemas.microsoft.com/office/powerpoint/2010/main" val="232242367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32694</TotalTime>
  <Words>245</Words>
  <Application>Microsoft Macintosh PowerPoint</Application>
  <PresentationFormat>On-screen Show (16:9)</PresentationFormat>
  <Paragraphs>49</Paragraphs>
  <Slides>22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Black</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Olla</dc:creator>
  <cp:lastModifiedBy>Robert J. Olla</cp:lastModifiedBy>
  <cp:revision>879</cp:revision>
  <dcterms:created xsi:type="dcterms:W3CDTF">2016-08-27T22:55:59Z</dcterms:created>
  <dcterms:modified xsi:type="dcterms:W3CDTF">2021-03-21T00:26:25Z</dcterms:modified>
</cp:coreProperties>
</file>