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38"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FF0D0-33B6-4342-94BD-D688AD80D0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093FCF-F91C-4212-8DB5-815A0239E1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118692C-FA8C-4BEA-93DD-CCB91238AC43}"/>
              </a:ext>
            </a:extLst>
          </p:cNvPr>
          <p:cNvSpPr>
            <a:spLocks noGrp="1"/>
          </p:cNvSpPr>
          <p:nvPr>
            <p:ph type="dt" sz="half" idx="10"/>
          </p:nvPr>
        </p:nvSpPr>
        <p:spPr/>
        <p:txBody>
          <a:bodyPr/>
          <a:lstStyle/>
          <a:p>
            <a:fld id="{25832CE9-FB86-4799-A421-57C5100C79FB}" type="datetimeFigureOut">
              <a:rPr lang="en-US" smtClean="0"/>
              <a:t>2/3/2021</a:t>
            </a:fld>
            <a:endParaRPr lang="en-US"/>
          </a:p>
        </p:txBody>
      </p:sp>
      <p:sp>
        <p:nvSpPr>
          <p:cNvPr id="5" name="Footer Placeholder 4">
            <a:extLst>
              <a:ext uri="{FF2B5EF4-FFF2-40B4-BE49-F238E27FC236}">
                <a16:creationId xmlns:a16="http://schemas.microsoft.com/office/drawing/2014/main" id="{7F25917E-B012-4F3C-B799-4DD4615B91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3C1A7E-B635-4F9E-8D5B-B6661675B616}"/>
              </a:ext>
            </a:extLst>
          </p:cNvPr>
          <p:cNvSpPr>
            <a:spLocks noGrp="1"/>
          </p:cNvSpPr>
          <p:nvPr>
            <p:ph type="sldNum" sz="quarter" idx="12"/>
          </p:nvPr>
        </p:nvSpPr>
        <p:spPr/>
        <p:txBody>
          <a:bodyPr/>
          <a:lstStyle/>
          <a:p>
            <a:fld id="{DFE0796C-D2E5-4EA4-A032-1E0A55B5CC56}" type="slidenum">
              <a:rPr lang="en-US" smtClean="0"/>
              <a:t>‹#›</a:t>
            </a:fld>
            <a:endParaRPr lang="en-US"/>
          </a:p>
        </p:txBody>
      </p:sp>
    </p:spTree>
    <p:extLst>
      <p:ext uri="{BB962C8B-B14F-4D97-AF65-F5344CB8AC3E}">
        <p14:creationId xmlns:p14="http://schemas.microsoft.com/office/powerpoint/2010/main" val="3058435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C07D1-6827-4B04-B552-37661BE9A3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E6E708-8D7B-4F88-8C09-3625F4C6B2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53B848-E865-419D-BC68-C4D0EB7952AB}"/>
              </a:ext>
            </a:extLst>
          </p:cNvPr>
          <p:cNvSpPr>
            <a:spLocks noGrp="1"/>
          </p:cNvSpPr>
          <p:nvPr>
            <p:ph type="dt" sz="half" idx="10"/>
          </p:nvPr>
        </p:nvSpPr>
        <p:spPr/>
        <p:txBody>
          <a:bodyPr/>
          <a:lstStyle/>
          <a:p>
            <a:fld id="{25832CE9-FB86-4799-A421-57C5100C79FB}" type="datetimeFigureOut">
              <a:rPr lang="en-US" smtClean="0"/>
              <a:t>2/3/2021</a:t>
            </a:fld>
            <a:endParaRPr lang="en-US"/>
          </a:p>
        </p:txBody>
      </p:sp>
      <p:sp>
        <p:nvSpPr>
          <p:cNvPr id="5" name="Footer Placeholder 4">
            <a:extLst>
              <a:ext uri="{FF2B5EF4-FFF2-40B4-BE49-F238E27FC236}">
                <a16:creationId xmlns:a16="http://schemas.microsoft.com/office/drawing/2014/main" id="{76F91F59-B4F6-4554-9F44-CDFFF596CB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556CDC-BD2A-4F61-A6F7-2C725C05C198}"/>
              </a:ext>
            </a:extLst>
          </p:cNvPr>
          <p:cNvSpPr>
            <a:spLocks noGrp="1"/>
          </p:cNvSpPr>
          <p:nvPr>
            <p:ph type="sldNum" sz="quarter" idx="12"/>
          </p:nvPr>
        </p:nvSpPr>
        <p:spPr/>
        <p:txBody>
          <a:bodyPr/>
          <a:lstStyle/>
          <a:p>
            <a:fld id="{DFE0796C-D2E5-4EA4-A032-1E0A55B5CC56}" type="slidenum">
              <a:rPr lang="en-US" smtClean="0"/>
              <a:t>‹#›</a:t>
            </a:fld>
            <a:endParaRPr lang="en-US"/>
          </a:p>
        </p:txBody>
      </p:sp>
    </p:spTree>
    <p:extLst>
      <p:ext uri="{BB962C8B-B14F-4D97-AF65-F5344CB8AC3E}">
        <p14:creationId xmlns:p14="http://schemas.microsoft.com/office/powerpoint/2010/main" val="713302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52F7C5-3BFE-40C6-9C6B-C61626958CB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A52C5D-B25B-4392-B408-C8836B2E6E1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0BE960-9817-444D-9CC2-4B597CA54BD1}"/>
              </a:ext>
            </a:extLst>
          </p:cNvPr>
          <p:cNvSpPr>
            <a:spLocks noGrp="1"/>
          </p:cNvSpPr>
          <p:nvPr>
            <p:ph type="dt" sz="half" idx="10"/>
          </p:nvPr>
        </p:nvSpPr>
        <p:spPr/>
        <p:txBody>
          <a:bodyPr/>
          <a:lstStyle/>
          <a:p>
            <a:fld id="{25832CE9-FB86-4799-A421-57C5100C79FB}" type="datetimeFigureOut">
              <a:rPr lang="en-US" smtClean="0"/>
              <a:t>2/3/2021</a:t>
            </a:fld>
            <a:endParaRPr lang="en-US"/>
          </a:p>
        </p:txBody>
      </p:sp>
      <p:sp>
        <p:nvSpPr>
          <p:cNvPr id="5" name="Footer Placeholder 4">
            <a:extLst>
              <a:ext uri="{FF2B5EF4-FFF2-40B4-BE49-F238E27FC236}">
                <a16:creationId xmlns:a16="http://schemas.microsoft.com/office/drawing/2014/main" id="{3836A49E-589B-4D5E-BEA3-F67FCE42EB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D88184-0652-4F4B-BEFE-3EF1B44428C3}"/>
              </a:ext>
            </a:extLst>
          </p:cNvPr>
          <p:cNvSpPr>
            <a:spLocks noGrp="1"/>
          </p:cNvSpPr>
          <p:nvPr>
            <p:ph type="sldNum" sz="quarter" idx="12"/>
          </p:nvPr>
        </p:nvSpPr>
        <p:spPr/>
        <p:txBody>
          <a:bodyPr/>
          <a:lstStyle/>
          <a:p>
            <a:fld id="{DFE0796C-D2E5-4EA4-A032-1E0A55B5CC56}" type="slidenum">
              <a:rPr lang="en-US" smtClean="0"/>
              <a:t>‹#›</a:t>
            </a:fld>
            <a:endParaRPr lang="en-US"/>
          </a:p>
        </p:txBody>
      </p:sp>
    </p:spTree>
    <p:extLst>
      <p:ext uri="{BB962C8B-B14F-4D97-AF65-F5344CB8AC3E}">
        <p14:creationId xmlns:p14="http://schemas.microsoft.com/office/powerpoint/2010/main" val="2271957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E4B8B-CF8E-4232-A81D-F497B10026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9C388F-B107-42F7-88DF-BF38CB0DB8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45336C-9F0A-493D-87A6-B8D632DDB142}"/>
              </a:ext>
            </a:extLst>
          </p:cNvPr>
          <p:cNvSpPr>
            <a:spLocks noGrp="1"/>
          </p:cNvSpPr>
          <p:nvPr>
            <p:ph type="dt" sz="half" idx="10"/>
          </p:nvPr>
        </p:nvSpPr>
        <p:spPr/>
        <p:txBody>
          <a:bodyPr/>
          <a:lstStyle/>
          <a:p>
            <a:fld id="{25832CE9-FB86-4799-A421-57C5100C79FB}" type="datetimeFigureOut">
              <a:rPr lang="en-US" smtClean="0"/>
              <a:t>2/3/2021</a:t>
            </a:fld>
            <a:endParaRPr lang="en-US"/>
          </a:p>
        </p:txBody>
      </p:sp>
      <p:sp>
        <p:nvSpPr>
          <p:cNvPr id="5" name="Footer Placeholder 4">
            <a:extLst>
              <a:ext uri="{FF2B5EF4-FFF2-40B4-BE49-F238E27FC236}">
                <a16:creationId xmlns:a16="http://schemas.microsoft.com/office/drawing/2014/main" id="{FB4B7728-C97D-4916-8437-FE7B8393B3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8179CF-BA94-4ACD-9FFE-2485AE678A48}"/>
              </a:ext>
            </a:extLst>
          </p:cNvPr>
          <p:cNvSpPr>
            <a:spLocks noGrp="1"/>
          </p:cNvSpPr>
          <p:nvPr>
            <p:ph type="sldNum" sz="quarter" idx="12"/>
          </p:nvPr>
        </p:nvSpPr>
        <p:spPr/>
        <p:txBody>
          <a:bodyPr/>
          <a:lstStyle/>
          <a:p>
            <a:fld id="{DFE0796C-D2E5-4EA4-A032-1E0A55B5CC56}" type="slidenum">
              <a:rPr lang="en-US" smtClean="0"/>
              <a:t>‹#›</a:t>
            </a:fld>
            <a:endParaRPr lang="en-US"/>
          </a:p>
        </p:txBody>
      </p:sp>
    </p:spTree>
    <p:extLst>
      <p:ext uri="{BB962C8B-B14F-4D97-AF65-F5344CB8AC3E}">
        <p14:creationId xmlns:p14="http://schemas.microsoft.com/office/powerpoint/2010/main" val="4195960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543B1-F99B-44FE-BA47-C58F28DC21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7F2B56-C7BB-4ACC-BBD6-786D305DD7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FF4EB57-FF45-47AA-91EA-6CCCACC1B26F}"/>
              </a:ext>
            </a:extLst>
          </p:cNvPr>
          <p:cNvSpPr>
            <a:spLocks noGrp="1"/>
          </p:cNvSpPr>
          <p:nvPr>
            <p:ph type="dt" sz="half" idx="10"/>
          </p:nvPr>
        </p:nvSpPr>
        <p:spPr/>
        <p:txBody>
          <a:bodyPr/>
          <a:lstStyle/>
          <a:p>
            <a:fld id="{25832CE9-FB86-4799-A421-57C5100C79FB}" type="datetimeFigureOut">
              <a:rPr lang="en-US" smtClean="0"/>
              <a:t>2/3/2021</a:t>
            </a:fld>
            <a:endParaRPr lang="en-US"/>
          </a:p>
        </p:txBody>
      </p:sp>
      <p:sp>
        <p:nvSpPr>
          <p:cNvPr id="5" name="Footer Placeholder 4">
            <a:extLst>
              <a:ext uri="{FF2B5EF4-FFF2-40B4-BE49-F238E27FC236}">
                <a16:creationId xmlns:a16="http://schemas.microsoft.com/office/drawing/2014/main" id="{12B25095-DFEA-41F4-AC55-64C3009F6F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0EEA19-894B-4033-8D38-FD583FF60CC8}"/>
              </a:ext>
            </a:extLst>
          </p:cNvPr>
          <p:cNvSpPr>
            <a:spLocks noGrp="1"/>
          </p:cNvSpPr>
          <p:nvPr>
            <p:ph type="sldNum" sz="quarter" idx="12"/>
          </p:nvPr>
        </p:nvSpPr>
        <p:spPr/>
        <p:txBody>
          <a:bodyPr/>
          <a:lstStyle/>
          <a:p>
            <a:fld id="{DFE0796C-D2E5-4EA4-A032-1E0A55B5CC56}" type="slidenum">
              <a:rPr lang="en-US" smtClean="0"/>
              <a:t>‹#›</a:t>
            </a:fld>
            <a:endParaRPr lang="en-US"/>
          </a:p>
        </p:txBody>
      </p:sp>
    </p:spTree>
    <p:extLst>
      <p:ext uri="{BB962C8B-B14F-4D97-AF65-F5344CB8AC3E}">
        <p14:creationId xmlns:p14="http://schemas.microsoft.com/office/powerpoint/2010/main" val="2104688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2F480-2FD0-42DB-9A65-8CDC8928DC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3F9E89-E7BB-49EF-925D-AFBFCF50D9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689CC4-430C-4F1F-9B23-757F6CDE1A8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F2AE84-C190-425A-B50A-FB5C1C418407}"/>
              </a:ext>
            </a:extLst>
          </p:cNvPr>
          <p:cNvSpPr>
            <a:spLocks noGrp="1"/>
          </p:cNvSpPr>
          <p:nvPr>
            <p:ph type="dt" sz="half" idx="10"/>
          </p:nvPr>
        </p:nvSpPr>
        <p:spPr/>
        <p:txBody>
          <a:bodyPr/>
          <a:lstStyle/>
          <a:p>
            <a:fld id="{25832CE9-FB86-4799-A421-57C5100C79FB}" type="datetimeFigureOut">
              <a:rPr lang="en-US" smtClean="0"/>
              <a:t>2/3/2021</a:t>
            </a:fld>
            <a:endParaRPr lang="en-US"/>
          </a:p>
        </p:txBody>
      </p:sp>
      <p:sp>
        <p:nvSpPr>
          <p:cNvPr id="6" name="Footer Placeholder 5">
            <a:extLst>
              <a:ext uri="{FF2B5EF4-FFF2-40B4-BE49-F238E27FC236}">
                <a16:creationId xmlns:a16="http://schemas.microsoft.com/office/drawing/2014/main" id="{4DE2F921-5216-4996-9903-480528514C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89F548-ED9A-4B42-886C-B4A4BA597632}"/>
              </a:ext>
            </a:extLst>
          </p:cNvPr>
          <p:cNvSpPr>
            <a:spLocks noGrp="1"/>
          </p:cNvSpPr>
          <p:nvPr>
            <p:ph type="sldNum" sz="quarter" idx="12"/>
          </p:nvPr>
        </p:nvSpPr>
        <p:spPr/>
        <p:txBody>
          <a:bodyPr/>
          <a:lstStyle/>
          <a:p>
            <a:fld id="{DFE0796C-D2E5-4EA4-A032-1E0A55B5CC56}" type="slidenum">
              <a:rPr lang="en-US" smtClean="0"/>
              <a:t>‹#›</a:t>
            </a:fld>
            <a:endParaRPr lang="en-US"/>
          </a:p>
        </p:txBody>
      </p:sp>
    </p:spTree>
    <p:extLst>
      <p:ext uri="{BB962C8B-B14F-4D97-AF65-F5344CB8AC3E}">
        <p14:creationId xmlns:p14="http://schemas.microsoft.com/office/powerpoint/2010/main" val="1339897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91B77-B769-42B7-9F40-0CA6D7BFA0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05F22D-BBD7-4626-9B1E-A533C34DAD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87DAF83-C023-4B49-89C7-87CB7B916D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BD7D51D-B4E4-4E55-8343-5287F24968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6E0F5C-FAFE-4781-9456-F4DF269A5B7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D9244B-C781-4A74-BAC2-BAFE5B29A653}"/>
              </a:ext>
            </a:extLst>
          </p:cNvPr>
          <p:cNvSpPr>
            <a:spLocks noGrp="1"/>
          </p:cNvSpPr>
          <p:nvPr>
            <p:ph type="dt" sz="half" idx="10"/>
          </p:nvPr>
        </p:nvSpPr>
        <p:spPr/>
        <p:txBody>
          <a:bodyPr/>
          <a:lstStyle/>
          <a:p>
            <a:fld id="{25832CE9-FB86-4799-A421-57C5100C79FB}" type="datetimeFigureOut">
              <a:rPr lang="en-US" smtClean="0"/>
              <a:t>2/3/2021</a:t>
            </a:fld>
            <a:endParaRPr lang="en-US"/>
          </a:p>
        </p:txBody>
      </p:sp>
      <p:sp>
        <p:nvSpPr>
          <p:cNvPr id="8" name="Footer Placeholder 7">
            <a:extLst>
              <a:ext uri="{FF2B5EF4-FFF2-40B4-BE49-F238E27FC236}">
                <a16:creationId xmlns:a16="http://schemas.microsoft.com/office/drawing/2014/main" id="{4AC5E1F3-EB0A-47AE-AB1B-99758E913EA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6D3B969-2337-4599-B521-19066912B096}"/>
              </a:ext>
            </a:extLst>
          </p:cNvPr>
          <p:cNvSpPr>
            <a:spLocks noGrp="1"/>
          </p:cNvSpPr>
          <p:nvPr>
            <p:ph type="sldNum" sz="quarter" idx="12"/>
          </p:nvPr>
        </p:nvSpPr>
        <p:spPr/>
        <p:txBody>
          <a:bodyPr/>
          <a:lstStyle/>
          <a:p>
            <a:fld id="{DFE0796C-D2E5-4EA4-A032-1E0A55B5CC56}" type="slidenum">
              <a:rPr lang="en-US" smtClean="0"/>
              <a:t>‹#›</a:t>
            </a:fld>
            <a:endParaRPr lang="en-US"/>
          </a:p>
        </p:txBody>
      </p:sp>
    </p:spTree>
    <p:extLst>
      <p:ext uri="{BB962C8B-B14F-4D97-AF65-F5344CB8AC3E}">
        <p14:creationId xmlns:p14="http://schemas.microsoft.com/office/powerpoint/2010/main" val="2331769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E4D99-B4E6-41A4-99AE-42A165BF30C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4810125-B971-4B07-859F-29256CE530E5}"/>
              </a:ext>
            </a:extLst>
          </p:cNvPr>
          <p:cNvSpPr>
            <a:spLocks noGrp="1"/>
          </p:cNvSpPr>
          <p:nvPr>
            <p:ph type="dt" sz="half" idx="10"/>
          </p:nvPr>
        </p:nvSpPr>
        <p:spPr/>
        <p:txBody>
          <a:bodyPr/>
          <a:lstStyle/>
          <a:p>
            <a:fld id="{25832CE9-FB86-4799-A421-57C5100C79FB}" type="datetimeFigureOut">
              <a:rPr lang="en-US" smtClean="0"/>
              <a:t>2/3/2021</a:t>
            </a:fld>
            <a:endParaRPr lang="en-US"/>
          </a:p>
        </p:txBody>
      </p:sp>
      <p:sp>
        <p:nvSpPr>
          <p:cNvPr id="4" name="Footer Placeholder 3">
            <a:extLst>
              <a:ext uri="{FF2B5EF4-FFF2-40B4-BE49-F238E27FC236}">
                <a16:creationId xmlns:a16="http://schemas.microsoft.com/office/drawing/2014/main" id="{C692B402-5637-4B0F-BE1A-CF8A931BD57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8F049B-C793-492C-BCCE-11620D55621B}"/>
              </a:ext>
            </a:extLst>
          </p:cNvPr>
          <p:cNvSpPr>
            <a:spLocks noGrp="1"/>
          </p:cNvSpPr>
          <p:nvPr>
            <p:ph type="sldNum" sz="quarter" idx="12"/>
          </p:nvPr>
        </p:nvSpPr>
        <p:spPr/>
        <p:txBody>
          <a:bodyPr/>
          <a:lstStyle/>
          <a:p>
            <a:fld id="{DFE0796C-D2E5-4EA4-A032-1E0A55B5CC56}" type="slidenum">
              <a:rPr lang="en-US" smtClean="0"/>
              <a:t>‹#›</a:t>
            </a:fld>
            <a:endParaRPr lang="en-US"/>
          </a:p>
        </p:txBody>
      </p:sp>
    </p:spTree>
    <p:extLst>
      <p:ext uri="{BB962C8B-B14F-4D97-AF65-F5344CB8AC3E}">
        <p14:creationId xmlns:p14="http://schemas.microsoft.com/office/powerpoint/2010/main" val="4022866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641F3D-8E24-4457-A37A-F0359F733F68}"/>
              </a:ext>
            </a:extLst>
          </p:cNvPr>
          <p:cNvSpPr>
            <a:spLocks noGrp="1"/>
          </p:cNvSpPr>
          <p:nvPr>
            <p:ph type="dt" sz="half" idx="10"/>
          </p:nvPr>
        </p:nvSpPr>
        <p:spPr/>
        <p:txBody>
          <a:bodyPr/>
          <a:lstStyle/>
          <a:p>
            <a:fld id="{25832CE9-FB86-4799-A421-57C5100C79FB}" type="datetimeFigureOut">
              <a:rPr lang="en-US" smtClean="0"/>
              <a:t>2/3/2021</a:t>
            </a:fld>
            <a:endParaRPr lang="en-US"/>
          </a:p>
        </p:txBody>
      </p:sp>
      <p:sp>
        <p:nvSpPr>
          <p:cNvPr id="3" name="Footer Placeholder 2">
            <a:extLst>
              <a:ext uri="{FF2B5EF4-FFF2-40B4-BE49-F238E27FC236}">
                <a16:creationId xmlns:a16="http://schemas.microsoft.com/office/drawing/2014/main" id="{C695A83C-4C0B-46D3-BC6C-2307FA1166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7C754FB-C8D7-4514-AF85-581F68AECC92}"/>
              </a:ext>
            </a:extLst>
          </p:cNvPr>
          <p:cNvSpPr>
            <a:spLocks noGrp="1"/>
          </p:cNvSpPr>
          <p:nvPr>
            <p:ph type="sldNum" sz="quarter" idx="12"/>
          </p:nvPr>
        </p:nvSpPr>
        <p:spPr/>
        <p:txBody>
          <a:bodyPr/>
          <a:lstStyle/>
          <a:p>
            <a:fld id="{DFE0796C-D2E5-4EA4-A032-1E0A55B5CC56}" type="slidenum">
              <a:rPr lang="en-US" smtClean="0"/>
              <a:t>‹#›</a:t>
            </a:fld>
            <a:endParaRPr lang="en-US"/>
          </a:p>
        </p:txBody>
      </p:sp>
    </p:spTree>
    <p:extLst>
      <p:ext uri="{BB962C8B-B14F-4D97-AF65-F5344CB8AC3E}">
        <p14:creationId xmlns:p14="http://schemas.microsoft.com/office/powerpoint/2010/main" val="792494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CAFD4-354B-4367-87F4-C7B30911D9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978089D-319B-44AA-A20C-823AF4E42B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9C6846-5265-4311-82A3-EDC4507608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51691B-C571-4A4B-96CE-9458CAB91E69}"/>
              </a:ext>
            </a:extLst>
          </p:cNvPr>
          <p:cNvSpPr>
            <a:spLocks noGrp="1"/>
          </p:cNvSpPr>
          <p:nvPr>
            <p:ph type="dt" sz="half" idx="10"/>
          </p:nvPr>
        </p:nvSpPr>
        <p:spPr/>
        <p:txBody>
          <a:bodyPr/>
          <a:lstStyle/>
          <a:p>
            <a:fld id="{25832CE9-FB86-4799-A421-57C5100C79FB}" type="datetimeFigureOut">
              <a:rPr lang="en-US" smtClean="0"/>
              <a:t>2/3/2021</a:t>
            </a:fld>
            <a:endParaRPr lang="en-US"/>
          </a:p>
        </p:txBody>
      </p:sp>
      <p:sp>
        <p:nvSpPr>
          <p:cNvPr id="6" name="Footer Placeholder 5">
            <a:extLst>
              <a:ext uri="{FF2B5EF4-FFF2-40B4-BE49-F238E27FC236}">
                <a16:creationId xmlns:a16="http://schemas.microsoft.com/office/drawing/2014/main" id="{4A991E53-E807-42C2-A290-FE96F671D8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95219A-A106-4F67-8C6E-BDD94CAB48C2}"/>
              </a:ext>
            </a:extLst>
          </p:cNvPr>
          <p:cNvSpPr>
            <a:spLocks noGrp="1"/>
          </p:cNvSpPr>
          <p:nvPr>
            <p:ph type="sldNum" sz="quarter" idx="12"/>
          </p:nvPr>
        </p:nvSpPr>
        <p:spPr/>
        <p:txBody>
          <a:bodyPr/>
          <a:lstStyle/>
          <a:p>
            <a:fld id="{DFE0796C-D2E5-4EA4-A032-1E0A55B5CC56}" type="slidenum">
              <a:rPr lang="en-US" smtClean="0"/>
              <a:t>‹#›</a:t>
            </a:fld>
            <a:endParaRPr lang="en-US"/>
          </a:p>
        </p:txBody>
      </p:sp>
    </p:spTree>
    <p:extLst>
      <p:ext uri="{BB962C8B-B14F-4D97-AF65-F5344CB8AC3E}">
        <p14:creationId xmlns:p14="http://schemas.microsoft.com/office/powerpoint/2010/main" val="3806769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4A6AD-95FC-4F44-8B31-55BA1210B9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5755E72-1C09-41C9-B60A-E0C906600B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BFE7B2E-DC8C-4594-8AC5-094B850BF2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894CAA-7533-4DA8-9526-46B30C7EF963}"/>
              </a:ext>
            </a:extLst>
          </p:cNvPr>
          <p:cNvSpPr>
            <a:spLocks noGrp="1"/>
          </p:cNvSpPr>
          <p:nvPr>
            <p:ph type="dt" sz="half" idx="10"/>
          </p:nvPr>
        </p:nvSpPr>
        <p:spPr/>
        <p:txBody>
          <a:bodyPr/>
          <a:lstStyle/>
          <a:p>
            <a:fld id="{25832CE9-FB86-4799-A421-57C5100C79FB}" type="datetimeFigureOut">
              <a:rPr lang="en-US" smtClean="0"/>
              <a:t>2/3/2021</a:t>
            </a:fld>
            <a:endParaRPr lang="en-US"/>
          </a:p>
        </p:txBody>
      </p:sp>
      <p:sp>
        <p:nvSpPr>
          <p:cNvPr id="6" name="Footer Placeholder 5">
            <a:extLst>
              <a:ext uri="{FF2B5EF4-FFF2-40B4-BE49-F238E27FC236}">
                <a16:creationId xmlns:a16="http://schemas.microsoft.com/office/drawing/2014/main" id="{90ED7A98-14EB-423C-99BC-FC75774FF1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5CC1EF-3F17-4AE5-BA6F-60CE2409A931}"/>
              </a:ext>
            </a:extLst>
          </p:cNvPr>
          <p:cNvSpPr>
            <a:spLocks noGrp="1"/>
          </p:cNvSpPr>
          <p:nvPr>
            <p:ph type="sldNum" sz="quarter" idx="12"/>
          </p:nvPr>
        </p:nvSpPr>
        <p:spPr/>
        <p:txBody>
          <a:bodyPr/>
          <a:lstStyle/>
          <a:p>
            <a:fld id="{DFE0796C-D2E5-4EA4-A032-1E0A55B5CC56}" type="slidenum">
              <a:rPr lang="en-US" smtClean="0"/>
              <a:t>‹#›</a:t>
            </a:fld>
            <a:endParaRPr lang="en-US"/>
          </a:p>
        </p:txBody>
      </p:sp>
    </p:spTree>
    <p:extLst>
      <p:ext uri="{BB962C8B-B14F-4D97-AF65-F5344CB8AC3E}">
        <p14:creationId xmlns:p14="http://schemas.microsoft.com/office/powerpoint/2010/main" val="3886878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A13077B-7F72-4DE3-92D4-EFA205BE10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0414316-1DB2-4FA6-8F4D-D726D5F4E9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EF6902-FFBB-4B81-8B3E-0820EBDE02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832CE9-FB86-4799-A421-57C5100C79FB}" type="datetimeFigureOut">
              <a:rPr lang="en-US" smtClean="0"/>
              <a:t>2/3/2021</a:t>
            </a:fld>
            <a:endParaRPr lang="en-US"/>
          </a:p>
        </p:txBody>
      </p:sp>
      <p:sp>
        <p:nvSpPr>
          <p:cNvPr id="5" name="Footer Placeholder 4">
            <a:extLst>
              <a:ext uri="{FF2B5EF4-FFF2-40B4-BE49-F238E27FC236}">
                <a16:creationId xmlns:a16="http://schemas.microsoft.com/office/drawing/2014/main" id="{F29D1A84-D105-4E59-BDC4-F888400A8C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4C17EAD-A343-444B-92AE-7BBA8CF5A7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E0796C-D2E5-4EA4-A032-1E0A55B5CC56}" type="slidenum">
              <a:rPr lang="en-US" smtClean="0"/>
              <a:t>‹#›</a:t>
            </a:fld>
            <a:endParaRPr lang="en-US"/>
          </a:p>
        </p:txBody>
      </p:sp>
    </p:spTree>
    <p:extLst>
      <p:ext uri="{BB962C8B-B14F-4D97-AF65-F5344CB8AC3E}">
        <p14:creationId xmlns:p14="http://schemas.microsoft.com/office/powerpoint/2010/main" val="2926426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8460F87-C5A2-40FD-8B7A-726E33B58E83}"/>
              </a:ext>
            </a:extLst>
          </p:cNvPr>
          <p:cNvSpPr txBox="1"/>
          <p:nvPr/>
        </p:nvSpPr>
        <p:spPr>
          <a:xfrm>
            <a:off x="3359021" y="1259633"/>
            <a:ext cx="4767942" cy="3785652"/>
          </a:xfrm>
          <a:prstGeom prst="rect">
            <a:avLst/>
          </a:prstGeom>
          <a:solidFill>
            <a:schemeClr val="accent2">
              <a:lumMod val="50000"/>
            </a:schemeClr>
          </a:solidFill>
        </p:spPr>
        <p:txBody>
          <a:bodyPr wrap="square" rtlCol="0">
            <a:spAutoFit/>
          </a:bodyPr>
          <a:lstStyle/>
          <a:p>
            <a:r>
              <a:rPr lang="en-US" sz="4800" dirty="0">
                <a:solidFill>
                  <a:schemeClr val="bg1"/>
                </a:solidFill>
              </a:rPr>
              <a:t>science</a:t>
            </a:r>
          </a:p>
          <a:p>
            <a:endParaRPr lang="en-US" sz="4800" dirty="0">
              <a:solidFill>
                <a:schemeClr val="bg1"/>
              </a:solidFill>
            </a:endParaRPr>
          </a:p>
          <a:p>
            <a:r>
              <a:rPr lang="en-US" sz="4800" dirty="0">
                <a:solidFill>
                  <a:schemeClr val="bg1"/>
                </a:solidFill>
              </a:rPr>
              <a:t>Miracles</a:t>
            </a:r>
          </a:p>
          <a:p>
            <a:endParaRPr lang="en-US" sz="4800" dirty="0">
              <a:solidFill>
                <a:schemeClr val="bg1"/>
              </a:solidFill>
            </a:endParaRPr>
          </a:p>
          <a:p>
            <a:r>
              <a:rPr lang="en-US" sz="4800" dirty="0">
                <a:solidFill>
                  <a:schemeClr val="bg1"/>
                </a:solidFill>
              </a:rPr>
              <a:t>SALVATION</a:t>
            </a:r>
          </a:p>
        </p:txBody>
      </p:sp>
    </p:spTree>
    <p:extLst>
      <p:ext uri="{BB962C8B-B14F-4D97-AF65-F5344CB8AC3E}">
        <p14:creationId xmlns:p14="http://schemas.microsoft.com/office/powerpoint/2010/main" val="1919745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8E88A6B-DBAB-46CE-A2BB-0311EEA30A1A}"/>
              </a:ext>
            </a:extLst>
          </p:cNvPr>
          <p:cNvSpPr txBox="1"/>
          <p:nvPr/>
        </p:nvSpPr>
        <p:spPr>
          <a:xfrm>
            <a:off x="1520891" y="802433"/>
            <a:ext cx="8966718" cy="4524315"/>
          </a:xfrm>
          <a:prstGeom prst="rect">
            <a:avLst/>
          </a:prstGeom>
          <a:noFill/>
        </p:spPr>
        <p:txBody>
          <a:bodyPr wrap="square" rtlCol="0">
            <a:spAutoFit/>
          </a:bodyPr>
          <a:lstStyle/>
          <a:p>
            <a:r>
              <a:rPr lang="en-US" sz="3200" u="sng" dirty="0">
                <a:solidFill>
                  <a:schemeClr val="bg1"/>
                </a:solidFill>
                <a:effectLst/>
                <a:latin typeface="Calibri" panose="020F0502020204030204" pitchFamily="34" charset="0"/>
                <a:ea typeface="Calibri" panose="020F0502020204030204" pitchFamily="34" charset="0"/>
              </a:rPr>
              <a:t>Psalm 19:1-4</a:t>
            </a:r>
            <a:br>
              <a:rPr lang="en-US" sz="3200" dirty="0">
                <a:solidFill>
                  <a:schemeClr val="bg1"/>
                </a:solidFill>
                <a:effectLst/>
                <a:latin typeface="Calibri" panose="020F0502020204030204" pitchFamily="34" charset="0"/>
                <a:ea typeface="Calibri" panose="020F0502020204030204" pitchFamily="34" charset="0"/>
              </a:rPr>
            </a:br>
            <a:r>
              <a:rPr lang="en-US" sz="3200" b="1" baseline="30000" dirty="0">
                <a:solidFill>
                  <a:schemeClr val="bg1"/>
                </a:solidFill>
                <a:effectLst/>
                <a:latin typeface="Calibri" panose="020F0502020204030204" pitchFamily="34" charset="0"/>
                <a:ea typeface="Calibri" panose="020F0502020204030204" pitchFamily="34" charset="0"/>
              </a:rPr>
              <a:t>1 </a:t>
            </a:r>
            <a:r>
              <a:rPr lang="en-US" sz="3200" dirty="0">
                <a:solidFill>
                  <a:schemeClr val="bg1"/>
                </a:solidFill>
                <a:effectLst/>
                <a:latin typeface="Calibri" panose="020F0502020204030204" pitchFamily="34" charset="0"/>
                <a:ea typeface="Calibri" panose="020F0502020204030204" pitchFamily="34" charset="0"/>
              </a:rPr>
              <a:t>The heavens proclaim the glory of God.</a:t>
            </a:r>
            <a:br>
              <a:rPr lang="en-US" sz="3200" dirty="0">
                <a:solidFill>
                  <a:schemeClr val="bg1"/>
                </a:solidFill>
                <a:effectLst/>
                <a:latin typeface="Calibri" panose="020F0502020204030204" pitchFamily="34" charset="0"/>
                <a:ea typeface="Calibri" panose="020F0502020204030204" pitchFamily="34" charset="0"/>
              </a:rPr>
            </a:br>
            <a:r>
              <a:rPr lang="en-US" sz="3200" dirty="0">
                <a:solidFill>
                  <a:schemeClr val="bg1"/>
                </a:solidFill>
                <a:effectLst/>
                <a:latin typeface="Calibri" panose="020F0502020204030204" pitchFamily="34" charset="0"/>
                <a:ea typeface="Calibri" panose="020F0502020204030204" pitchFamily="34" charset="0"/>
              </a:rPr>
              <a:t>    The skies display His craftsmanship.</a:t>
            </a:r>
            <a:br>
              <a:rPr lang="en-US" sz="3200" dirty="0">
                <a:solidFill>
                  <a:schemeClr val="bg1"/>
                </a:solidFill>
                <a:effectLst/>
                <a:latin typeface="Calibri" panose="020F0502020204030204" pitchFamily="34" charset="0"/>
                <a:ea typeface="Calibri" panose="020F0502020204030204" pitchFamily="34" charset="0"/>
              </a:rPr>
            </a:br>
            <a:r>
              <a:rPr lang="en-US" sz="3200" b="1" baseline="30000" dirty="0">
                <a:solidFill>
                  <a:schemeClr val="bg1"/>
                </a:solidFill>
                <a:effectLst/>
                <a:latin typeface="Calibri" panose="020F0502020204030204" pitchFamily="34" charset="0"/>
                <a:ea typeface="Calibri" panose="020F0502020204030204" pitchFamily="34" charset="0"/>
              </a:rPr>
              <a:t>2 </a:t>
            </a:r>
            <a:r>
              <a:rPr lang="en-US" sz="3200" dirty="0">
                <a:solidFill>
                  <a:schemeClr val="bg1"/>
                </a:solidFill>
                <a:effectLst/>
                <a:latin typeface="Calibri" panose="020F0502020204030204" pitchFamily="34" charset="0"/>
                <a:ea typeface="Calibri" panose="020F0502020204030204" pitchFamily="34" charset="0"/>
              </a:rPr>
              <a:t>Day after day they continue to speak;</a:t>
            </a:r>
            <a:br>
              <a:rPr lang="en-US" sz="3200" dirty="0">
                <a:solidFill>
                  <a:schemeClr val="bg1"/>
                </a:solidFill>
                <a:effectLst/>
                <a:latin typeface="Calibri" panose="020F0502020204030204" pitchFamily="34" charset="0"/>
                <a:ea typeface="Calibri" panose="020F0502020204030204" pitchFamily="34" charset="0"/>
              </a:rPr>
            </a:br>
            <a:r>
              <a:rPr lang="en-US" sz="3200" dirty="0">
                <a:solidFill>
                  <a:schemeClr val="bg1"/>
                </a:solidFill>
                <a:effectLst/>
                <a:latin typeface="Calibri" panose="020F0502020204030204" pitchFamily="34" charset="0"/>
                <a:ea typeface="Calibri" panose="020F0502020204030204" pitchFamily="34" charset="0"/>
              </a:rPr>
              <a:t>    night after night they make Him known.</a:t>
            </a:r>
            <a:br>
              <a:rPr lang="en-US" sz="3200" dirty="0">
                <a:solidFill>
                  <a:schemeClr val="bg1"/>
                </a:solidFill>
                <a:effectLst/>
                <a:latin typeface="Calibri" panose="020F0502020204030204" pitchFamily="34" charset="0"/>
                <a:ea typeface="Calibri" panose="020F0502020204030204" pitchFamily="34" charset="0"/>
              </a:rPr>
            </a:br>
            <a:r>
              <a:rPr lang="en-US" sz="3200" b="1" baseline="30000" dirty="0">
                <a:solidFill>
                  <a:schemeClr val="bg1"/>
                </a:solidFill>
                <a:effectLst/>
                <a:latin typeface="Calibri" panose="020F0502020204030204" pitchFamily="34" charset="0"/>
                <a:ea typeface="Calibri" panose="020F0502020204030204" pitchFamily="34" charset="0"/>
              </a:rPr>
              <a:t>3 </a:t>
            </a:r>
            <a:r>
              <a:rPr lang="en-US" sz="3200" dirty="0">
                <a:solidFill>
                  <a:schemeClr val="bg1"/>
                </a:solidFill>
                <a:effectLst/>
                <a:latin typeface="Calibri" panose="020F0502020204030204" pitchFamily="34" charset="0"/>
                <a:ea typeface="Calibri" panose="020F0502020204030204" pitchFamily="34" charset="0"/>
              </a:rPr>
              <a:t>They speak without a sound or word;</a:t>
            </a:r>
            <a:br>
              <a:rPr lang="en-US" sz="3200" dirty="0">
                <a:solidFill>
                  <a:schemeClr val="bg1"/>
                </a:solidFill>
                <a:effectLst/>
                <a:latin typeface="Calibri" panose="020F0502020204030204" pitchFamily="34" charset="0"/>
                <a:ea typeface="Calibri" panose="020F0502020204030204" pitchFamily="34" charset="0"/>
              </a:rPr>
            </a:br>
            <a:r>
              <a:rPr lang="en-US" sz="3200" dirty="0">
                <a:solidFill>
                  <a:schemeClr val="bg1"/>
                </a:solidFill>
                <a:effectLst/>
                <a:latin typeface="Calibri" panose="020F0502020204030204" pitchFamily="34" charset="0"/>
                <a:ea typeface="Calibri" panose="020F0502020204030204" pitchFamily="34" charset="0"/>
              </a:rPr>
              <a:t>    their voice is never heard.</a:t>
            </a:r>
            <a:br>
              <a:rPr lang="en-US" sz="3200" dirty="0">
                <a:solidFill>
                  <a:schemeClr val="bg1"/>
                </a:solidFill>
                <a:effectLst/>
                <a:latin typeface="Calibri" panose="020F0502020204030204" pitchFamily="34" charset="0"/>
                <a:ea typeface="Calibri" panose="020F0502020204030204" pitchFamily="34" charset="0"/>
              </a:rPr>
            </a:br>
            <a:r>
              <a:rPr lang="en-US" sz="3200" b="1" baseline="30000" dirty="0">
                <a:solidFill>
                  <a:schemeClr val="bg1"/>
                </a:solidFill>
                <a:effectLst/>
                <a:latin typeface="Calibri" panose="020F0502020204030204" pitchFamily="34" charset="0"/>
                <a:ea typeface="Calibri" panose="020F0502020204030204" pitchFamily="34" charset="0"/>
              </a:rPr>
              <a:t>4 </a:t>
            </a:r>
            <a:r>
              <a:rPr lang="en-US" sz="3200" dirty="0">
                <a:solidFill>
                  <a:schemeClr val="bg1"/>
                </a:solidFill>
                <a:effectLst/>
                <a:latin typeface="Calibri" panose="020F0502020204030204" pitchFamily="34" charset="0"/>
                <a:ea typeface="Calibri" panose="020F0502020204030204" pitchFamily="34" charset="0"/>
              </a:rPr>
              <a:t>Yet their message has gone throughout the earth,</a:t>
            </a:r>
            <a:br>
              <a:rPr lang="en-US" sz="3200" dirty="0">
                <a:solidFill>
                  <a:schemeClr val="bg1"/>
                </a:solidFill>
                <a:effectLst/>
                <a:latin typeface="Calibri" panose="020F0502020204030204" pitchFamily="34" charset="0"/>
                <a:ea typeface="Calibri" panose="020F0502020204030204" pitchFamily="34" charset="0"/>
              </a:rPr>
            </a:br>
            <a:r>
              <a:rPr lang="en-US" sz="3200" dirty="0">
                <a:solidFill>
                  <a:schemeClr val="bg1"/>
                </a:solidFill>
                <a:effectLst/>
                <a:latin typeface="Calibri" panose="020F0502020204030204" pitchFamily="34" charset="0"/>
                <a:ea typeface="Calibri" panose="020F0502020204030204" pitchFamily="34" charset="0"/>
              </a:rPr>
              <a:t>    and their words to all the world.</a:t>
            </a:r>
            <a:endParaRPr lang="en-US" sz="3200" dirty="0">
              <a:solidFill>
                <a:schemeClr val="bg1"/>
              </a:solidFill>
            </a:endParaRPr>
          </a:p>
        </p:txBody>
      </p:sp>
    </p:spTree>
    <p:extLst>
      <p:ext uri="{BB962C8B-B14F-4D97-AF65-F5344CB8AC3E}">
        <p14:creationId xmlns:p14="http://schemas.microsoft.com/office/powerpoint/2010/main" val="1598428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3B03859-7200-4E43-803D-C0058F90960D}"/>
              </a:ext>
            </a:extLst>
          </p:cNvPr>
          <p:cNvSpPr txBox="1"/>
          <p:nvPr/>
        </p:nvSpPr>
        <p:spPr>
          <a:xfrm>
            <a:off x="1029477" y="811764"/>
            <a:ext cx="9542107" cy="5016758"/>
          </a:xfrm>
          <a:prstGeom prst="rect">
            <a:avLst/>
          </a:prstGeom>
          <a:noFill/>
        </p:spPr>
        <p:txBody>
          <a:bodyPr wrap="square" rtlCol="0">
            <a:spAutoFit/>
          </a:bodyPr>
          <a:lstStyle/>
          <a:p>
            <a:r>
              <a:rPr lang="en-US" sz="3200" u="sng" dirty="0">
                <a:solidFill>
                  <a:schemeClr val="bg1"/>
                </a:solidFill>
                <a:effectLst/>
                <a:latin typeface="Calibri" panose="020F0502020204030204" pitchFamily="34" charset="0"/>
                <a:ea typeface="Calibri" panose="020F0502020204030204" pitchFamily="34" charset="0"/>
              </a:rPr>
              <a:t>Matthew 17:24-27</a:t>
            </a:r>
            <a:r>
              <a:rPr lang="en-US" sz="3200" dirty="0">
                <a:solidFill>
                  <a:schemeClr val="bg1"/>
                </a:solidFill>
                <a:effectLst/>
                <a:latin typeface="Calibri" panose="020F0502020204030204" pitchFamily="34" charset="0"/>
                <a:ea typeface="Calibri" panose="020F0502020204030204" pitchFamily="34" charset="0"/>
              </a:rPr>
              <a:t>.</a:t>
            </a:r>
            <a:br>
              <a:rPr lang="en-US" sz="3200" dirty="0">
                <a:solidFill>
                  <a:schemeClr val="bg1"/>
                </a:solidFill>
                <a:effectLst/>
                <a:latin typeface="Calibri" panose="020F0502020204030204" pitchFamily="34" charset="0"/>
                <a:ea typeface="Calibri" panose="020F0502020204030204" pitchFamily="34" charset="0"/>
              </a:rPr>
            </a:br>
            <a:r>
              <a:rPr lang="en-US" sz="3200" b="1" baseline="30000" dirty="0">
                <a:solidFill>
                  <a:schemeClr val="bg1"/>
                </a:solidFill>
                <a:effectLst/>
                <a:latin typeface="Calibri" panose="020F0502020204030204" pitchFamily="34" charset="0"/>
                <a:ea typeface="Calibri" panose="020F0502020204030204" pitchFamily="34" charset="0"/>
              </a:rPr>
              <a:t>24 </a:t>
            </a:r>
            <a:r>
              <a:rPr lang="en-US" sz="3200" dirty="0">
                <a:solidFill>
                  <a:schemeClr val="bg1"/>
                </a:solidFill>
                <a:effectLst/>
                <a:latin typeface="Calibri" panose="020F0502020204030204" pitchFamily="34" charset="0"/>
                <a:ea typeface="Calibri" panose="020F0502020204030204" pitchFamily="34" charset="0"/>
              </a:rPr>
              <a:t>When they had come to Capernaum, those who received the temple tax came to Peter and said, “Does your Teacher not pay the temple tax?” </a:t>
            </a:r>
            <a:r>
              <a:rPr lang="en-US" sz="3200" b="1" baseline="30000" dirty="0">
                <a:solidFill>
                  <a:schemeClr val="bg1"/>
                </a:solidFill>
                <a:effectLst/>
                <a:latin typeface="Calibri" panose="020F0502020204030204" pitchFamily="34" charset="0"/>
                <a:ea typeface="Calibri" panose="020F0502020204030204" pitchFamily="34" charset="0"/>
              </a:rPr>
              <a:t>25 </a:t>
            </a:r>
            <a:r>
              <a:rPr lang="en-US" sz="3200" dirty="0">
                <a:solidFill>
                  <a:schemeClr val="bg1"/>
                </a:solidFill>
                <a:effectLst/>
                <a:latin typeface="Calibri" panose="020F0502020204030204" pitchFamily="34" charset="0"/>
                <a:ea typeface="Calibri" panose="020F0502020204030204" pitchFamily="34" charset="0"/>
              </a:rPr>
              <a:t>He said, “Yes.” And when he had come into the house, Jesus anticipated him, saying, “What do you think, Simon? From whom do the kings of the earth take customs or taxes, from their sons or from strangers?” </a:t>
            </a:r>
            <a:r>
              <a:rPr lang="en-US" sz="3200" b="1" baseline="30000" dirty="0">
                <a:solidFill>
                  <a:schemeClr val="bg1"/>
                </a:solidFill>
                <a:effectLst/>
                <a:latin typeface="Calibri" panose="020F0502020204030204" pitchFamily="34" charset="0"/>
                <a:ea typeface="Calibri" panose="020F0502020204030204" pitchFamily="34" charset="0"/>
              </a:rPr>
              <a:t>26 </a:t>
            </a:r>
            <a:r>
              <a:rPr lang="en-US" sz="3200" dirty="0">
                <a:solidFill>
                  <a:schemeClr val="bg1"/>
                </a:solidFill>
                <a:effectLst/>
                <a:latin typeface="Calibri" panose="020F0502020204030204" pitchFamily="34" charset="0"/>
                <a:ea typeface="Calibri" panose="020F0502020204030204" pitchFamily="34" charset="0"/>
              </a:rPr>
              <a:t>Peter said to Him, “From strangers.” Jesus said to him, “Then the sons are free. </a:t>
            </a:r>
            <a:r>
              <a:rPr lang="en-US" sz="3200" b="1" baseline="30000" dirty="0">
                <a:solidFill>
                  <a:schemeClr val="bg1"/>
                </a:solidFill>
                <a:effectLst/>
                <a:latin typeface="Calibri" panose="020F0502020204030204" pitchFamily="34" charset="0"/>
                <a:ea typeface="Calibri" panose="020F0502020204030204" pitchFamily="34" charset="0"/>
              </a:rPr>
              <a:t>27 </a:t>
            </a:r>
            <a:r>
              <a:rPr lang="en-US" sz="3200" dirty="0">
                <a:solidFill>
                  <a:schemeClr val="bg1"/>
                </a:solidFill>
                <a:effectLst/>
                <a:latin typeface="Calibri" panose="020F0502020204030204" pitchFamily="34" charset="0"/>
                <a:ea typeface="Calibri" panose="020F0502020204030204" pitchFamily="34" charset="0"/>
              </a:rPr>
              <a:t>Nevertheless, lest we offend them…</a:t>
            </a:r>
            <a:endParaRPr lang="en-US" sz="3200" dirty="0">
              <a:solidFill>
                <a:schemeClr val="bg1"/>
              </a:solidFill>
            </a:endParaRPr>
          </a:p>
        </p:txBody>
      </p:sp>
    </p:spTree>
    <p:extLst>
      <p:ext uri="{BB962C8B-B14F-4D97-AF65-F5344CB8AC3E}">
        <p14:creationId xmlns:p14="http://schemas.microsoft.com/office/powerpoint/2010/main" val="2717292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A6A5A08-C293-4656-84E9-4769BCB9A134}"/>
              </a:ext>
            </a:extLst>
          </p:cNvPr>
          <p:cNvSpPr txBox="1"/>
          <p:nvPr/>
        </p:nvSpPr>
        <p:spPr>
          <a:xfrm>
            <a:off x="2453951" y="1194318"/>
            <a:ext cx="7119257" cy="2554545"/>
          </a:xfrm>
          <a:prstGeom prst="rect">
            <a:avLst/>
          </a:prstGeom>
          <a:noFill/>
        </p:spPr>
        <p:txBody>
          <a:bodyPr wrap="square" rtlCol="0">
            <a:spAutoFit/>
          </a:bodyPr>
          <a:lstStyle/>
          <a:p>
            <a:r>
              <a:rPr lang="en-US" sz="3200" dirty="0">
                <a:solidFill>
                  <a:schemeClr val="bg1"/>
                </a:solidFill>
                <a:effectLst/>
                <a:latin typeface="Calibri" panose="020F0502020204030204" pitchFamily="34" charset="0"/>
                <a:ea typeface="Calibri" panose="020F0502020204030204" pitchFamily="34" charset="0"/>
              </a:rPr>
              <a:t>“go to the sea, cast in a hook, and take the fish that comes up first. And when you have opened its mouth, you will find a piece of money; take that and give it to them for Me and you.”</a:t>
            </a:r>
            <a:endParaRPr lang="en-US" sz="3200" dirty="0">
              <a:solidFill>
                <a:schemeClr val="bg1"/>
              </a:solidFill>
            </a:endParaRPr>
          </a:p>
        </p:txBody>
      </p:sp>
    </p:spTree>
    <p:extLst>
      <p:ext uri="{BB962C8B-B14F-4D97-AF65-F5344CB8AC3E}">
        <p14:creationId xmlns:p14="http://schemas.microsoft.com/office/powerpoint/2010/main" val="711432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DC101DA-3B2A-49BF-8936-C6CEF49F697E}"/>
              </a:ext>
            </a:extLst>
          </p:cNvPr>
          <p:cNvSpPr txBox="1"/>
          <p:nvPr/>
        </p:nvSpPr>
        <p:spPr>
          <a:xfrm>
            <a:off x="2388637" y="998376"/>
            <a:ext cx="7921690" cy="3046988"/>
          </a:xfrm>
          <a:prstGeom prst="rect">
            <a:avLst/>
          </a:prstGeom>
          <a:noFill/>
        </p:spPr>
        <p:txBody>
          <a:bodyPr wrap="square" rtlCol="0">
            <a:spAutoFit/>
          </a:bodyPr>
          <a:lstStyle/>
          <a:p>
            <a:r>
              <a:rPr lang="en-US" sz="3200" u="sng" dirty="0">
                <a:solidFill>
                  <a:schemeClr val="bg1"/>
                </a:solidFill>
                <a:effectLst/>
                <a:latin typeface="Calibri" panose="020F0502020204030204" pitchFamily="34" charset="0"/>
                <a:ea typeface="Calibri" panose="020F0502020204030204" pitchFamily="34" charset="0"/>
              </a:rPr>
              <a:t>Psalms 139:13-14</a:t>
            </a:r>
            <a:br>
              <a:rPr lang="en-US" sz="3200" dirty="0">
                <a:solidFill>
                  <a:schemeClr val="bg1"/>
                </a:solidFill>
                <a:effectLst/>
                <a:latin typeface="Calibri" panose="020F0502020204030204" pitchFamily="34" charset="0"/>
                <a:ea typeface="Calibri" panose="020F0502020204030204" pitchFamily="34" charset="0"/>
              </a:rPr>
            </a:br>
            <a:r>
              <a:rPr lang="en-US" sz="3200" b="1" baseline="30000" dirty="0">
                <a:solidFill>
                  <a:schemeClr val="bg1"/>
                </a:solidFill>
                <a:effectLst/>
                <a:latin typeface="Calibri" panose="020F0502020204030204" pitchFamily="34" charset="0"/>
                <a:ea typeface="Calibri" panose="020F0502020204030204" pitchFamily="34" charset="0"/>
              </a:rPr>
              <a:t>13 </a:t>
            </a:r>
            <a:r>
              <a:rPr lang="en-US" sz="3200" dirty="0">
                <a:solidFill>
                  <a:schemeClr val="bg1"/>
                </a:solidFill>
                <a:effectLst/>
                <a:latin typeface="Calibri" panose="020F0502020204030204" pitchFamily="34" charset="0"/>
                <a:ea typeface="Calibri" panose="020F0502020204030204" pitchFamily="34" charset="0"/>
              </a:rPr>
              <a:t>For You formed my inward parts; You covered me in my mother’s womb. </a:t>
            </a:r>
            <a:r>
              <a:rPr lang="en-US" sz="3200" b="1" baseline="30000" dirty="0">
                <a:solidFill>
                  <a:schemeClr val="bg1"/>
                </a:solidFill>
                <a:effectLst/>
                <a:latin typeface="Calibri" panose="020F0502020204030204" pitchFamily="34" charset="0"/>
                <a:ea typeface="Calibri" panose="020F0502020204030204" pitchFamily="34" charset="0"/>
              </a:rPr>
              <a:t>14 </a:t>
            </a:r>
            <a:r>
              <a:rPr lang="en-US" sz="3200" dirty="0">
                <a:solidFill>
                  <a:schemeClr val="bg1"/>
                </a:solidFill>
                <a:effectLst/>
                <a:latin typeface="Calibri" panose="020F0502020204030204" pitchFamily="34" charset="0"/>
                <a:ea typeface="Calibri" panose="020F0502020204030204" pitchFamily="34" charset="0"/>
              </a:rPr>
              <a:t>I will praise You, for I am fearfully and wonderfully made; Marvelous are Your works, and that my soul knows very well.</a:t>
            </a:r>
            <a:endParaRPr lang="en-US" sz="3200" dirty="0">
              <a:solidFill>
                <a:schemeClr val="bg1"/>
              </a:solidFill>
            </a:endParaRPr>
          </a:p>
        </p:txBody>
      </p:sp>
    </p:spTree>
    <p:extLst>
      <p:ext uri="{BB962C8B-B14F-4D97-AF65-F5344CB8AC3E}">
        <p14:creationId xmlns:p14="http://schemas.microsoft.com/office/powerpoint/2010/main" val="4267503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BFA83E4-7728-451B-A2D6-104C9F4529CA}"/>
              </a:ext>
            </a:extLst>
          </p:cNvPr>
          <p:cNvSpPr txBox="1"/>
          <p:nvPr/>
        </p:nvSpPr>
        <p:spPr>
          <a:xfrm>
            <a:off x="1576874" y="550507"/>
            <a:ext cx="8640147" cy="5509200"/>
          </a:xfrm>
          <a:prstGeom prst="rect">
            <a:avLst/>
          </a:prstGeom>
          <a:noFill/>
        </p:spPr>
        <p:txBody>
          <a:bodyPr wrap="square" rtlCol="0">
            <a:spAutoFit/>
          </a:bodyPr>
          <a:lstStyle/>
          <a:p>
            <a:pPr marL="0" marR="0"/>
            <a:r>
              <a:rPr lang="en-US" sz="3200" u="sng" dirty="0">
                <a:solidFill>
                  <a:schemeClr val="bg1"/>
                </a:solidFill>
                <a:effectLst/>
                <a:ea typeface="Times New Roman" panose="02020603050405020304" pitchFamily="18" charset="0"/>
              </a:rPr>
              <a:t>Genesis 1:26-27+31</a:t>
            </a:r>
            <a:br>
              <a:rPr lang="en-US" sz="3200" dirty="0">
                <a:solidFill>
                  <a:schemeClr val="bg1"/>
                </a:solidFill>
                <a:effectLst/>
                <a:ea typeface="Times New Roman" panose="02020603050405020304" pitchFamily="18" charset="0"/>
              </a:rPr>
            </a:br>
            <a:r>
              <a:rPr lang="en-US" sz="3200" b="1" baseline="30000" dirty="0">
                <a:solidFill>
                  <a:schemeClr val="bg1"/>
                </a:solidFill>
                <a:effectLst/>
                <a:ea typeface="Times New Roman" panose="02020603050405020304" pitchFamily="18" charset="0"/>
              </a:rPr>
              <a:t>26 </a:t>
            </a:r>
            <a:r>
              <a:rPr lang="en-US" sz="3200" dirty="0">
                <a:solidFill>
                  <a:schemeClr val="bg1"/>
                </a:solidFill>
                <a:effectLst/>
                <a:ea typeface="Times New Roman" panose="02020603050405020304" pitchFamily="18" charset="0"/>
              </a:rPr>
              <a:t>Then God said, “Let us make human beings in our image, to be like us. They will reign over the fish in the sea, the birds in the sky, the livestock, all the wild animals on the earth, and the small animals that scurry along the ground.”</a:t>
            </a:r>
            <a:br>
              <a:rPr lang="en-US" sz="3200" dirty="0">
                <a:solidFill>
                  <a:schemeClr val="bg1"/>
                </a:solidFill>
                <a:effectLst/>
                <a:ea typeface="Times New Roman" panose="02020603050405020304" pitchFamily="18" charset="0"/>
              </a:rPr>
            </a:br>
            <a:r>
              <a:rPr lang="en-US" sz="3200" b="1" baseline="30000" dirty="0">
                <a:solidFill>
                  <a:schemeClr val="bg1"/>
                </a:solidFill>
                <a:effectLst/>
                <a:ea typeface="Times New Roman" panose="02020603050405020304" pitchFamily="18" charset="0"/>
              </a:rPr>
              <a:t>27 </a:t>
            </a:r>
            <a:r>
              <a:rPr lang="en-US" sz="3200" dirty="0">
                <a:solidFill>
                  <a:schemeClr val="bg1"/>
                </a:solidFill>
                <a:effectLst/>
                <a:ea typeface="Times New Roman" panose="02020603050405020304" pitchFamily="18" charset="0"/>
              </a:rPr>
              <a:t>So God created human beings in His own image. In the image of God He created them; male and female He created them.</a:t>
            </a:r>
          </a:p>
          <a:p>
            <a:r>
              <a:rPr lang="en-US" sz="3200" b="1" baseline="30000" dirty="0">
                <a:solidFill>
                  <a:schemeClr val="bg1"/>
                </a:solidFill>
                <a:effectLst/>
                <a:ea typeface="Times New Roman" panose="02020603050405020304" pitchFamily="18" charset="0"/>
              </a:rPr>
              <a:t>31 </a:t>
            </a:r>
            <a:r>
              <a:rPr lang="en-US" sz="3200" dirty="0">
                <a:solidFill>
                  <a:schemeClr val="bg1"/>
                </a:solidFill>
                <a:effectLst/>
                <a:ea typeface="Times New Roman" panose="02020603050405020304" pitchFamily="18" charset="0"/>
              </a:rPr>
              <a:t>Then God looked over all he had made, and he saw that it was very good!</a:t>
            </a:r>
            <a:endParaRPr lang="en-US" sz="3200" dirty="0">
              <a:solidFill>
                <a:schemeClr val="bg1"/>
              </a:solidFill>
            </a:endParaRPr>
          </a:p>
        </p:txBody>
      </p:sp>
    </p:spTree>
    <p:extLst>
      <p:ext uri="{BB962C8B-B14F-4D97-AF65-F5344CB8AC3E}">
        <p14:creationId xmlns:p14="http://schemas.microsoft.com/office/powerpoint/2010/main" val="3542513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FEC4C-DD61-4A33-8B64-51D6BE72FE15}"/>
              </a:ext>
            </a:extLst>
          </p:cNvPr>
          <p:cNvSpPr txBox="1"/>
          <p:nvPr/>
        </p:nvSpPr>
        <p:spPr>
          <a:xfrm>
            <a:off x="1483567" y="410547"/>
            <a:ext cx="9050694" cy="5693866"/>
          </a:xfrm>
          <a:prstGeom prst="rect">
            <a:avLst/>
          </a:prstGeom>
          <a:noFill/>
        </p:spPr>
        <p:txBody>
          <a:bodyPr wrap="square" rtlCol="0">
            <a:spAutoFit/>
          </a:bodyPr>
          <a:lstStyle/>
          <a:p>
            <a:r>
              <a:rPr lang="en-US" sz="2800" u="sng" dirty="0">
                <a:solidFill>
                  <a:schemeClr val="bg1"/>
                </a:solidFill>
                <a:effectLst/>
                <a:latin typeface="Calibri" panose="020F0502020204030204" pitchFamily="34" charset="0"/>
                <a:ea typeface="Calibri" panose="020F0502020204030204" pitchFamily="34" charset="0"/>
              </a:rPr>
              <a:t>Ephesians 1:3-7</a:t>
            </a:r>
            <a:br>
              <a:rPr lang="en-US" sz="2800" dirty="0">
                <a:solidFill>
                  <a:schemeClr val="bg1"/>
                </a:solidFill>
                <a:effectLst/>
                <a:latin typeface="Calibri" panose="020F0502020204030204" pitchFamily="34" charset="0"/>
                <a:ea typeface="Calibri" panose="020F0502020204030204" pitchFamily="34" charset="0"/>
              </a:rPr>
            </a:br>
            <a:r>
              <a:rPr lang="en-US" sz="2800" b="1" baseline="30000" dirty="0">
                <a:solidFill>
                  <a:schemeClr val="bg1"/>
                </a:solidFill>
                <a:effectLst/>
                <a:latin typeface="Calibri" panose="020F0502020204030204" pitchFamily="34" charset="0"/>
                <a:ea typeface="Calibri" panose="020F0502020204030204" pitchFamily="34" charset="0"/>
              </a:rPr>
              <a:t>3 </a:t>
            </a:r>
            <a:r>
              <a:rPr lang="en-US" sz="2800" dirty="0">
                <a:solidFill>
                  <a:schemeClr val="bg1"/>
                </a:solidFill>
                <a:effectLst/>
                <a:latin typeface="Calibri" panose="020F0502020204030204" pitchFamily="34" charset="0"/>
                <a:ea typeface="Calibri" panose="020F0502020204030204" pitchFamily="34" charset="0"/>
              </a:rPr>
              <a:t>All praise to God, the Father of our Lord Jesus Christ, who has blessed us with every spiritual blessing from the heavenly realms because we believers are united to Christ. </a:t>
            </a:r>
            <a:r>
              <a:rPr lang="en-US" sz="2800" b="1" baseline="30000" dirty="0">
                <a:solidFill>
                  <a:schemeClr val="bg1"/>
                </a:solidFill>
                <a:effectLst/>
                <a:latin typeface="Calibri" panose="020F0502020204030204" pitchFamily="34" charset="0"/>
                <a:ea typeface="Calibri" panose="020F0502020204030204" pitchFamily="34" charset="0"/>
              </a:rPr>
              <a:t>4 </a:t>
            </a:r>
            <a:r>
              <a:rPr lang="en-US" sz="2800" i="1" dirty="0">
                <a:solidFill>
                  <a:schemeClr val="accent4">
                    <a:lumMod val="40000"/>
                    <a:lumOff val="60000"/>
                  </a:schemeClr>
                </a:solidFill>
                <a:effectLst/>
                <a:latin typeface="Calibri" panose="020F0502020204030204" pitchFamily="34" charset="0"/>
                <a:ea typeface="Calibri" panose="020F0502020204030204" pitchFamily="34" charset="0"/>
              </a:rPr>
              <a:t>Even before He made the world, God loved us and chose believers in Christ to be holy and without fault in his eyes.</a:t>
            </a:r>
            <a:r>
              <a:rPr lang="en-US" sz="2800" i="1" dirty="0">
                <a:solidFill>
                  <a:schemeClr val="bg1"/>
                </a:solidFill>
                <a:effectLst/>
                <a:latin typeface="Calibri" panose="020F0502020204030204" pitchFamily="34" charset="0"/>
                <a:ea typeface="Calibri" panose="020F0502020204030204" pitchFamily="34" charset="0"/>
              </a:rPr>
              <a:t> </a:t>
            </a:r>
            <a:r>
              <a:rPr lang="en-US" sz="2800" b="1" i="1" baseline="30000" dirty="0">
                <a:solidFill>
                  <a:schemeClr val="bg1"/>
                </a:solidFill>
                <a:effectLst/>
                <a:latin typeface="Calibri" panose="020F0502020204030204" pitchFamily="34" charset="0"/>
                <a:ea typeface="Calibri" panose="020F0502020204030204" pitchFamily="34" charset="0"/>
              </a:rPr>
              <a:t>5 </a:t>
            </a:r>
            <a:r>
              <a:rPr lang="en-US" sz="2800" i="1" dirty="0">
                <a:solidFill>
                  <a:schemeClr val="accent4">
                    <a:lumMod val="40000"/>
                    <a:lumOff val="60000"/>
                  </a:schemeClr>
                </a:solidFill>
                <a:effectLst/>
                <a:latin typeface="Calibri" panose="020F0502020204030204" pitchFamily="34" charset="0"/>
                <a:ea typeface="Calibri" panose="020F0502020204030204" pitchFamily="34" charset="0"/>
              </a:rPr>
              <a:t>God decided in advance to adopt believers into his own family by bringing us to Himself through the work of Jesus Christ.</a:t>
            </a:r>
            <a:r>
              <a:rPr lang="en-US" sz="2800" dirty="0">
                <a:solidFill>
                  <a:schemeClr val="bg1"/>
                </a:solidFill>
                <a:effectLst/>
                <a:latin typeface="Calibri" panose="020F0502020204030204" pitchFamily="34" charset="0"/>
                <a:ea typeface="Calibri" panose="020F0502020204030204" pitchFamily="34" charset="0"/>
              </a:rPr>
              <a:t> This is what He wanted to do, and it gave Him great pleasure. </a:t>
            </a:r>
            <a:r>
              <a:rPr lang="en-US" sz="2800" b="1" baseline="30000" dirty="0">
                <a:solidFill>
                  <a:schemeClr val="bg1"/>
                </a:solidFill>
                <a:effectLst/>
                <a:latin typeface="Calibri" panose="020F0502020204030204" pitchFamily="34" charset="0"/>
                <a:ea typeface="Calibri" panose="020F0502020204030204" pitchFamily="34" charset="0"/>
              </a:rPr>
              <a:t>6 </a:t>
            </a:r>
            <a:r>
              <a:rPr lang="en-US" sz="2800" dirty="0">
                <a:solidFill>
                  <a:schemeClr val="bg1"/>
                </a:solidFill>
                <a:effectLst/>
                <a:latin typeface="Calibri" panose="020F0502020204030204" pitchFamily="34" charset="0"/>
                <a:ea typeface="Calibri" panose="020F0502020204030204" pitchFamily="34" charset="0"/>
              </a:rPr>
              <a:t>So we praise God for the glorious grace He has poured out on us who belong to His dear Son. </a:t>
            </a:r>
            <a:r>
              <a:rPr lang="en-US" sz="2800" b="1" baseline="30000" dirty="0">
                <a:solidFill>
                  <a:schemeClr val="bg1"/>
                </a:solidFill>
                <a:effectLst/>
                <a:latin typeface="Calibri" panose="020F0502020204030204" pitchFamily="34" charset="0"/>
                <a:ea typeface="Calibri" panose="020F0502020204030204" pitchFamily="34" charset="0"/>
              </a:rPr>
              <a:t>7 </a:t>
            </a:r>
            <a:r>
              <a:rPr lang="en-US" sz="2800" dirty="0">
                <a:solidFill>
                  <a:schemeClr val="bg1"/>
                </a:solidFill>
                <a:effectLst/>
                <a:latin typeface="Calibri" panose="020F0502020204030204" pitchFamily="34" charset="0"/>
                <a:ea typeface="Calibri" panose="020F0502020204030204" pitchFamily="34" charset="0"/>
              </a:rPr>
              <a:t>He is so rich in kindness and grace that He purchased our freedom with the blood of his Son and forgave our sins.</a:t>
            </a:r>
            <a:endParaRPr lang="en-US" sz="2800" dirty="0">
              <a:solidFill>
                <a:schemeClr val="bg1"/>
              </a:solidFill>
            </a:endParaRPr>
          </a:p>
        </p:txBody>
      </p:sp>
    </p:spTree>
    <p:extLst>
      <p:ext uri="{BB962C8B-B14F-4D97-AF65-F5344CB8AC3E}">
        <p14:creationId xmlns:p14="http://schemas.microsoft.com/office/powerpoint/2010/main" val="180488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B61D0B8-5043-4FBA-BAE3-80A6367AA9A9}"/>
              </a:ext>
            </a:extLst>
          </p:cNvPr>
          <p:cNvSpPr txBox="1"/>
          <p:nvPr/>
        </p:nvSpPr>
        <p:spPr>
          <a:xfrm>
            <a:off x="2385527" y="1296955"/>
            <a:ext cx="7464489" cy="2554545"/>
          </a:xfrm>
          <a:prstGeom prst="rect">
            <a:avLst/>
          </a:prstGeom>
          <a:noFill/>
        </p:spPr>
        <p:txBody>
          <a:bodyPr wrap="square" rtlCol="0">
            <a:spAutoFit/>
          </a:bodyPr>
          <a:lstStyle/>
          <a:p>
            <a:r>
              <a:rPr lang="en-US" sz="3200" u="sng" dirty="0">
                <a:solidFill>
                  <a:schemeClr val="bg1"/>
                </a:solidFill>
                <a:effectLst/>
                <a:latin typeface="Calibri" panose="020F0502020204030204" pitchFamily="34" charset="0"/>
                <a:ea typeface="Times New Roman" panose="02020603050405020304" pitchFamily="18" charset="0"/>
              </a:rPr>
              <a:t>Ephesians 2:10</a:t>
            </a:r>
            <a:br>
              <a:rPr lang="en-US" sz="3200" dirty="0">
                <a:solidFill>
                  <a:schemeClr val="bg1"/>
                </a:solidFill>
                <a:effectLst/>
                <a:latin typeface="Calibri" panose="020F0502020204030204" pitchFamily="34" charset="0"/>
                <a:ea typeface="Times New Roman" panose="02020603050405020304" pitchFamily="18" charset="0"/>
              </a:rPr>
            </a:br>
            <a:r>
              <a:rPr lang="en-US" sz="3200" b="1" baseline="30000" dirty="0">
                <a:solidFill>
                  <a:schemeClr val="bg1"/>
                </a:solidFill>
                <a:effectLst/>
                <a:latin typeface="Calibri" panose="020F0502020204030204" pitchFamily="34" charset="0"/>
                <a:ea typeface="Calibri" panose="020F0502020204030204" pitchFamily="34" charset="0"/>
              </a:rPr>
              <a:t>10 </a:t>
            </a:r>
            <a:r>
              <a:rPr lang="en-US" sz="3200" dirty="0">
                <a:solidFill>
                  <a:schemeClr val="bg1"/>
                </a:solidFill>
                <a:effectLst/>
                <a:latin typeface="Calibri" panose="020F0502020204030204" pitchFamily="34" charset="0"/>
                <a:ea typeface="Calibri" panose="020F0502020204030204" pitchFamily="34" charset="0"/>
              </a:rPr>
              <a:t>For we are God’s masterpiece. He has created us anew in Christ Jesus, so we can do the good things he planned for us long ago.</a:t>
            </a:r>
            <a:endParaRPr lang="en-US" sz="3200" dirty="0">
              <a:solidFill>
                <a:schemeClr val="bg1"/>
              </a:solidFill>
            </a:endParaRPr>
          </a:p>
        </p:txBody>
      </p:sp>
    </p:spTree>
    <p:extLst>
      <p:ext uri="{BB962C8B-B14F-4D97-AF65-F5344CB8AC3E}">
        <p14:creationId xmlns:p14="http://schemas.microsoft.com/office/powerpoint/2010/main" val="2134518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5ABDFB7-4511-49C6-A25C-55F5FE9BDC4C}"/>
              </a:ext>
            </a:extLst>
          </p:cNvPr>
          <p:cNvSpPr txBox="1"/>
          <p:nvPr/>
        </p:nvSpPr>
        <p:spPr>
          <a:xfrm>
            <a:off x="1073020" y="671805"/>
            <a:ext cx="10245013" cy="5016758"/>
          </a:xfrm>
          <a:prstGeom prst="rect">
            <a:avLst/>
          </a:prstGeom>
          <a:noFill/>
        </p:spPr>
        <p:txBody>
          <a:bodyPr wrap="square" rtlCol="0">
            <a:spAutoFit/>
          </a:bodyPr>
          <a:lstStyle/>
          <a:p>
            <a:r>
              <a:rPr lang="en-US" sz="2800" u="sng" dirty="0">
                <a:solidFill>
                  <a:schemeClr val="bg1"/>
                </a:solidFill>
                <a:effectLst/>
                <a:latin typeface="Calibri" panose="020F0502020204030204" pitchFamily="34" charset="0"/>
                <a:ea typeface="Calibri" panose="020F0502020204030204" pitchFamily="34" charset="0"/>
              </a:rPr>
              <a:t>Romans 3:23</a:t>
            </a:r>
            <a:r>
              <a:rPr lang="en-US" sz="2800" dirty="0">
                <a:solidFill>
                  <a:schemeClr val="bg1"/>
                </a:solidFill>
                <a:effectLst/>
                <a:latin typeface="Calibri" panose="020F0502020204030204" pitchFamily="34" charset="0"/>
                <a:ea typeface="Calibri" panose="020F0502020204030204" pitchFamily="34" charset="0"/>
              </a:rPr>
              <a:t>   For everyone has sinned; we all fall short of God’s glorious standard.</a:t>
            </a:r>
          </a:p>
          <a:p>
            <a:r>
              <a:rPr lang="en-US" sz="1000" u="sng" dirty="0">
                <a:solidFill>
                  <a:schemeClr val="bg1"/>
                </a:solidFill>
                <a:effectLst/>
                <a:latin typeface="Calibri" panose="020F0502020204030204" pitchFamily="34" charset="0"/>
                <a:ea typeface="Calibri" panose="020F0502020204030204" pitchFamily="34" charset="0"/>
              </a:rPr>
              <a:t> </a:t>
            </a:r>
            <a:br>
              <a:rPr lang="en-US" sz="2800" u="sng" dirty="0">
                <a:solidFill>
                  <a:schemeClr val="bg1"/>
                </a:solidFill>
                <a:effectLst/>
                <a:latin typeface="Calibri" panose="020F0502020204030204" pitchFamily="34" charset="0"/>
                <a:ea typeface="Calibri" panose="020F0502020204030204" pitchFamily="34" charset="0"/>
              </a:rPr>
            </a:br>
            <a:r>
              <a:rPr lang="en-US" sz="2800" u="sng" dirty="0">
                <a:solidFill>
                  <a:schemeClr val="bg1"/>
                </a:solidFill>
                <a:effectLst/>
                <a:latin typeface="Calibri" panose="020F0502020204030204" pitchFamily="34" charset="0"/>
                <a:ea typeface="Calibri" panose="020F0502020204030204" pitchFamily="34" charset="0"/>
              </a:rPr>
              <a:t>Romans 6:23</a:t>
            </a:r>
            <a:r>
              <a:rPr lang="en-US" sz="2800" dirty="0">
                <a:solidFill>
                  <a:schemeClr val="bg1"/>
                </a:solidFill>
                <a:effectLst/>
                <a:latin typeface="Calibri" panose="020F0502020204030204" pitchFamily="34" charset="0"/>
                <a:ea typeface="Calibri" panose="020F0502020204030204" pitchFamily="34" charset="0"/>
              </a:rPr>
              <a:t>   For the wages of sin is death, but the free gift of God is eternal life through Christ Jesus our Lord.</a:t>
            </a:r>
          </a:p>
          <a:p>
            <a:r>
              <a:rPr lang="en-US" sz="1000" dirty="0">
                <a:solidFill>
                  <a:schemeClr val="bg1"/>
                </a:solidFill>
                <a:latin typeface="Calibri" panose="020F0502020204030204" pitchFamily="34" charset="0"/>
              </a:rPr>
              <a:t> </a:t>
            </a:r>
          </a:p>
          <a:p>
            <a:r>
              <a:rPr lang="en-US" sz="2800" u="sng" dirty="0">
                <a:solidFill>
                  <a:schemeClr val="bg1"/>
                </a:solidFill>
                <a:effectLst/>
                <a:latin typeface="Calibri" panose="020F0502020204030204" pitchFamily="34" charset="0"/>
                <a:ea typeface="Calibri" panose="020F0502020204030204" pitchFamily="34" charset="0"/>
              </a:rPr>
              <a:t>Romans 5:8</a:t>
            </a:r>
            <a:r>
              <a:rPr lang="en-US" sz="2800" dirty="0">
                <a:solidFill>
                  <a:schemeClr val="bg1"/>
                </a:solidFill>
                <a:effectLst/>
                <a:latin typeface="Calibri" panose="020F0502020204030204" pitchFamily="34" charset="0"/>
                <a:ea typeface="Calibri" panose="020F0502020204030204" pitchFamily="34" charset="0"/>
              </a:rPr>
              <a:t>   But God showed his great love for us by sending Christ to die for us while we were still sinners.</a:t>
            </a:r>
          </a:p>
          <a:p>
            <a:r>
              <a:rPr lang="en-US" sz="1000" dirty="0">
                <a:solidFill>
                  <a:schemeClr val="bg1"/>
                </a:solidFill>
                <a:latin typeface="Calibri" panose="020F0502020204030204" pitchFamily="34" charset="0"/>
              </a:rPr>
              <a:t> </a:t>
            </a:r>
          </a:p>
          <a:p>
            <a:r>
              <a:rPr lang="en-US" sz="2800" u="sng" dirty="0">
                <a:solidFill>
                  <a:schemeClr val="bg1"/>
                </a:solidFill>
                <a:effectLst/>
                <a:latin typeface="Calibri" panose="020F0502020204030204" pitchFamily="34" charset="0"/>
                <a:ea typeface="Calibri" panose="020F0502020204030204" pitchFamily="34" charset="0"/>
              </a:rPr>
              <a:t>Romans 10:9</a:t>
            </a:r>
            <a:r>
              <a:rPr lang="en-US" sz="2800" dirty="0">
                <a:solidFill>
                  <a:schemeClr val="bg1"/>
                </a:solidFill>
                <a:effectLst/>
                <a:latin typeface="Calibri" panose="020F0502020204030204" pitchFamily="34" charset="0"/>
                <a:ea typeface="Calibri" panose="020F0502020204030204" pitchFamily="34" charset="0"/>
              </a:rPr>
              <a:t>   If you openly declare that Jesus is Lord and believe in your heart that God raised him from the dead, you will be saved.</a:t>
            </a:r>
          </a:p>
          <a:p>
            <a:r>
              <a:rPr lang="en-US" sz="1000" dirty="0">
                <a:solidFill>
                  <a:schemeClr val="bg1"/>
                </a:solidFill>
                <a:latin typeface="Calibri" panose="020F0502020204030204" pitchFamily="34" charset="0"/>
              </a:rPr>
              <a:t> </a:t>
            </a:r>
          </a:p>
          <a:p>
            <a:r>
              <a:rPr lang="en-US" sz="2800" u="sng" dirty="0">
                <a:solidFill>
                  <a:schemeClr val="bg1"/>
                </a:solidFill>
                <a:effectLst/>
                <a:latin typeface="Calibri" panose="020F0502020204030204" pitchFamily="34" charset="0"/>
                <a:ea typeface="Calibri" panose="020F0502020204030204" pitchFamily="34" charset="0"/>
              </a:rPr>
              <a:t>Romans 10:13</a:t>
            </a:r>
            <a:r>
              <a:rPr lang="en-US" sz="2800" dirty="0">
                <a:solidFill>
                  <a:schemeClr val="bg1"/>
                </a:solidFill>
                <a:effectLst/>
                <a:latin typeface="Calibri" panose="020F0502020204030204" pitchFamily="34" charset="0"/>
                <a:ea typeface="Calibri" panose="020F0502020204030204" pitchFamily="34" charset="0"/>
              </a:rPr>
              <a:t>   For everyone who calls on the name of the </a:t>
            </a:r>
            <a:r>
              <a:rPr lang="en-US" sz="2800" cap="small" dirty="0">
                <a:solidFill>
                  <a:schemeClr val="bg1"/>
                </a:solidFill>
                <a:effectLst/>
                <a:latin typeface="Calibri" panose="020F0502020204030204" pitchFamily="34" charset="0"/>
                <a:ea typeface="Calibri" panose="020F0502020204030204" pitchFamily="34" charset="0"/>
              </a:rPr>
              <a:t>Lord</a:t>
            </a:r>
            <a:r>
              <a:rPr lang="en-US" sz="2800" dirty="0">
                <a:solidFill>
                  <a:schemeClr val="bg1"/>
                </a:solidFill>
                <a:effectLst/>
                <a:latin typeface="Calibri" panose="020F0502020204030204" pitchFamily="34" charset="0"/>
                <a:ea typeface="Calibri" panose="020F0502020204030204" pitchFamily="34" charset="0"/>
              </a:rPr>
              <a:t> will be saved.</a:t>
            </a:r>
            <a:endParaRPr lang="en-US" sz="2800" dirty="0">
              <a:solidFill>
                <a:schemeClr val="bg1"/>
              </a:solidFill>
            </a:endParaRPr>
          </a:p>
        </p:txBody>
      </p:sp>
    </p:spTree>
    <p:extLst>
      <p:ext uri="{BB962C8B-B14F-4D97-AF65-F5344CB8AC3E}">
        <p14:creationId xmlns:p14="http://schemas.microsoft.com/office/powerpoint/2010/main" val="3623481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704</Words>
  <Application>Microsoft Office PowerPoint</Application>
  <PresentationFormat>Widescreen</PresentationFormat>
  <Paragraphs>21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Allan Tracy</dc:creator>
  <cp:lastModifiedBy>Allan Tracy</cp:lastModifiedBy>
  <cp:revision>4</cp:revision>
  <dcterms:created xsi:type="dcterms:W3CDTF">2021-02-04T00:57:18Z</dcterms:created>
  <dcterms:modified xsi:type="dcterms:W3CDTF">2021-02-04T01:33:04Z</dcterms:modified>
</cp:coreProperties>
</file>