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76" r:id="rId2"/>
    <p:sldId id="397" r:id="rId3"/>
    <p:sldId id="420" r:id="rId4"/>
    <p:sldId id="398" r:id="rId5"/>
    <p:sldId id="354" r:id="rId6"/>
    <p:sldId id="446" r:id="rId7"/>
    <p:sldId id="380" r:id="rId8"/>
    <p:sldId id="451" r:id="rId9"/>
    <p:sldId id="429" r:id="rId10"/>
    <p:sldId id="345" r:id="rId11"/>
    <p:sldId id="445" r:id="rId12"/>
    <p:sldId id="335" r:id="rId13"/>
    <p:sldId id="430" r:id="rId14"/>
    <p:sldId id="431" r:id="rId15"/>
    <p:sldId id="447" r:id="rId16"/>
    <p:sldId id="432" r:id="rId17"/>
    <p:sldId id="433" r:id="rId18"/>
    <p:sldId id="435" r:id="rId19"/>
    <p:sldId id="450" r:id="rId20"/>
    <p:sldId id="26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303"/>
    <a:srgbClr val="E0690A"/>
    <a:srgbClr val="F9CD49"/>
    <a:srgbClr val="FFFF34"/>
    <a:srgbClr val="6711FF"/>
    <a:srgbClr val="21C1FF"/>
    <a:srgbClr val="044C97"/>
    <a:srgbClr val="FF024F"/>
    <a:srgbClr val="3C0113"/>
    <a:srgbClr val="F30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07" autoAdjust="0"/>
  </p:normalViewPr>
  <p:slideViewPr>
    <p:cSldViewPr snapToGrid="0" snapToObjects="1">
      <p:cViewPr varScale="1">
        <p:scale>
          <a:sx n="129" d="100"/>
          <a:sy n="129" d="100"/>
        </p:scale>
        <p:origin x="-112" y="-15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983" y="246100"/>
            <a:ext cx="87427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John 5:24</a:t>
            </a:r>
            <a:r>
              <a:rPr lang="en-US" sz="4800" dirty="0"/>
              <a:t> </a:t>
            </a:r>
            <a:endParaRPr lang="en-US" sz="4800" dirty="0" smtClean="0"/>
          </a:p>
          <a:p>
            <a:r>
              <a:rPr lang="en-US" sz="4800" dirty="0" smtClean="0"/>
              <a:t>Truly</a:t>
            </a:r>
            <a:r>
              <a:rPr lang="en-US" sz="4800" dirty="0"/>
              <a:t>, truly, I say to you, whoever hears my word and believes him who sent me has eternal life. He does not come into judgment, but has passed from death to life.</a:t>
            </a:r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712" y="334697"/>
            <a:ext cx="72561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James 2:</a:t>
            </a:r>
            <a:r>
              <a:rPr lang="en-US" sz="5400" dirty="0" smtClean="0"/>
              <a:t>19</a:t>
            </a:r>
          </a:p>
          <a:p>
            <a:pPr algn="ctr"/>
            <a:r>
              <a:rPr lang="en-US" sz="5400" i="1" dirty="0" smtClean="0"/>
              <a:t> </a:t>
            </a:r>
            <a:r>
              <a:rPr lang="en-US" sz="5400" dirty="0"/>
              <a:t>You believe that God is one; you do well. Even the demons </a:t>
            </a:r>
            <a:r>
              <a:rPr lang="en-US" sz="5400" dirty="0" smtClean="0"/>
              <a:t>believe and </a:t>
            </a:r>
            <a:r>
              <a:rPr lang="en-US" sz="5400" dirty="0"/>
              <a:t>shudder!</a:t>
            </a:r>
          </a:p>
        </p:txBody>
      </p:sp>
    </p:spTree>
    <p:extLst>
      <p:ext uri="{BB962C8B-B14F-4D97-AF65-F5344CB8AC3E}">
        <p14:creationId xmlns:p14="http://schemas.microsoft.com/office/powerpoint/2010/main" val="36006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429" y="413449"/>
            <a:ext cx="81028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John 11:25 </a:t>
            </a:r>
            <a:endParaRPr lang="en-US" sz="4800" dirty="0" smtClean="0"/>
          </a:p>
          <a:p>
            <a:pPr algn="ctr"/>
            <a:r>
              <a:rPr lang="en-US" sz="4800" dirty="0" smtClean="0"/>
              <a:t>Jesus </a:t>
            </a:r>
            <a:r>
              <a:rPr lang="en-US" sz="4800" dirty="0"/>
              <a:t>said to her, “I am the resurrection and the life. Whoever believes in me, </a:t>
            </a:r>
            <a:r>
              <a:rPr lang="en-US" sz="4800" dirty="0" smtClean="0"/>
              <a:t> though </a:t>
            </a:r>
            <a:r>
              <a:rPr lang="en-US" sz="4800" dirty="0"/>
              <a:t>he die, yet shall he live.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429" y="462669"/>
            <a:ext cx="82308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John 6:47 </a:t>
            </a:r>
            <a:endParaRPr lang="en-US" sz="6000" dirty="0" smtClean="0"/>
          </a:p>
          <a:p>
            <a:pPr algn="ctr"/>
            <a:r>
              <a:rPr lang="en-US" sz="6000" dirty="0" smtClean="0"/>
              <a:t>Truly</a:t>
            </a:r>
            <a:r>
              <a:rPr lang="en-US" sz="6000" dirty="0"/>
              <a:t>, truly, I say to you, whoever believes has eternal life. </a:t>
            </a:r>
          </a:p>
        </p:txBody>
      </p:sp>
    </p:spTree>
    <p:extLst>
      <p:ext uri="{BB962C8B-B14F-4D97-AF65-F5344CB8AC3E}">
        <p14:creationId xmlns:p14="http://schemas.microsoft.com/office/powerpoint/2010/main" val="138356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201" y="324853"/>
            <a:ext cx="81914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John 20:31 </a:t>
            </a:r>
            <a:endParaRPr lang="en-US" sz="3600" dirty="0" smtClean="0"/>
          </a:p>
          <a:p>
            <a:r>
              <a:rPr lang="en-US" sz="3600" dirty="0" smtClean="0"/>
              <a:t>Now </a:t>
            </a:r>
            <a:r>
              <a:rPr lang="en-US" sz="3600" dirty="0"/>
              <a:t>Jesus did many other signs in the presence of the disciples, which are not written in this book; but these are written </a:t>
            </a:r>
            <a:r>
              <a:rPr lang="en-US" sz="3600" dirty="0" smtClean="0"/>
              <a:t>so </a:t>
            </a:r>
            <a:r>
              <a:rPr lang="en-US" sz="3600" dirty="0"/>
              <a:t>that you may believe that Jesus is the Christ, the Son of God, and that by believing you may have life in his name.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93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1525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7812" y="308336"/>
            <a:ext cx="4356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hancery"/>
                <a:cs typeface="Apple Chancery"/>
              </a:rPr>
              <a:t>Celebrating and BELIEVING</a:t>
            </a:r>
          </a:p>
          <a:p>
            <a:pPr algn="ctr"/>
            <a:r>
              <a:rPr lang="en-US" sz="4400" dirty="0" smtClean="0">
                <a:latin typeface="Apple Chancery"/>
                <a:cs typeface="Apple Chancery"/>
              </a:rPr>
              <a:t>The Sacrifice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3841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665" y="383918"/>
            <a:ext cx="8319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John 6:40</a:t>
            </a:r>
            <a:r>
              <a:rPr lang="en-US" sz="4800" dirty="0"/>
              <a:t> </a:t>
            </a:r>
            <a:endParaRPr lang="en-US" sz="4800" dirty="0" smtClean="0"/>
          </a:p>
          <a:p>
            <a:pPr algn="ctr"/>
            <a:r>
              <a:rPr lang="en-US" sz="4800" dirty="0" smtClean="0"/>
              <a:t>For </a:t>
            </a:r>
            <a:r>
              <a:rPr lang="en-US" sz="4800" dirty="0"/>
              <a:t>this is the will of my Father, that everyone who looks on the Son and believes in him should have eternal life, and I will raise him up on the last day.”</a:t>
            </a:r>
          </a:p>
        </p:txBody>
      </p:sp>
    </p:spTree>
    <p:extLst>
      <p:ext uri="{BB962C8B-B14F-4D97-AF65-F5344CB8AC3E}">
        <p14:creationId xmlns:p14="http://schemas.microsoft.com/office/powerpoint/2010/main" val="216579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2119" y="511889"/>
            <a:ext cx="80634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Matthew 5:</a:t>
            </a:r>
            <a:r>
              <a:rPr lang="en-US" sz="5400" b="1" dirty="0" smtClean="0"/>
              <a:t>6</a:t>
            </a:r>
          </a:p>
          <a:p>
            <a:pPr algn="ctr"/>
            <a:r>
              <a:rPr lang="en-US" sz="5400" dirty="0" smtClean="0"/>
              <a:t>“</a:t>
            </a:r>
            <a:r>
              <a:rPr lang="en-US" sz="5400" dirty="0"/>
              <a:t>Blessed are those who hunger and thirst for righteousness, for they </a:t>
            </a:r>
            <a:endParaRPr lang="en-US" sz="5400" dirty="0" smtClean="0"/>
          </a:p>
          <a:p>
            <a:pPr algn="ctr"/>
            <a:r>
              <a:rPr lang="en-US" sz="5400" dirty="0" smtClean="0"/>
              <a:t>shall </a:t>
            </a:r>
            <a:r>
              <a:rPr lang="en-US" sz="5400" dirty="0"/>
              <a:t>be satisfied.</a:t>
            </a:r>
          </a:p>
        </p:txBody>
      </p:sp>
    </p:spTree>
    <p:extLst>
      <p:ext uri="{BB962C8B-B14F-4D97-AF65-F5344CB8AC3E}">
        <p14:creationId xmlns:p14="http://schemas.microsoft.com/office/powerpoint/2010/main" val="1901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893" y="433137"/>
            <a:ext cx="8161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Ephesians 2:8</a:t>
            </a:r>
            <a:r>
              <a:rPr lang="en-US" sz="5400" b="1" baseline="30000" dirty="0"/>
              <a:t> </a:t>
            </a:r>
            <a:endParaRPr lang="en-US" sz="5400" b="1" baseline="30000" dirty="0" smtClean="0"/>
          </a:p>
          <a:p>
            <a:pPr algn="ctr"/>
            <a:r>
              <a:rPr lang="en-US" sz="5400" dirty="0" smtClean="0"/>
              <a:t>For</a:t>
            </a:r>
            <a:r>
              <a:rPr lang="en-US" sz="5400" dirty="0"/>
              <a:t> by grace you have been saved through faith. And this is not your own doing; </a:t>
            </a:r>
            <a:r>
              <a:rPr lang="en-US" sz="5400" dirty="0" smtClean="0"/>
              <a:t> it </a:t>
            </a:r>
            <a:r>
              <a:rPr lang="en-US" sz="5400" dirty="0"/>
              <a:t>is the gift of God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5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u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" y="108284"/>
            <a:ext cx="8998779" cy="49416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356" y="659549"/>
            <a:ext cx="83194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0000"/>
                </a:solidFill>
                <a:latin typeface="Apple Chancery"/>
                <a:cs typeface="Apple Chancery"/>
              </a:rPr>
              <a:t>Believing Is Life</a:t>
            </a:r>
            <a:endParaRPr lang="en-US" sz="8800" b="1" dirty="0">
              <a:solidFill>
                <a:srgbClr val="00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37427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u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" y="108284"/>
            <a:ext cx="8998779" cy="49416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266" y="659549"/>
            <a:ext cx="7974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0000"/>
                </a:solidFill>
                <a:latin typeface="Apple Chancery"/>
                <a:cs typeface="Apple Chancery"/>
              </a:rPr>
              <a:t>Believing Is Life</a:t>
            </a:r>
            <a:endParaRPr lang="en-US" sz="8800" b="1" dirty="0">
              <a:solidFill>
                <a:srgbClr val="00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5731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754" y="157503"/>
            <a:ext cx="87723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John 1:11-13</a:t>
            </a:r>
            <a:r>
              <a:rPr lang="en-US" sz="4000" dirty="0"/>
              <a:t> </a:t>
            </a:r>
            <a:endParaRPr lang="en-US" sz="4000" dirty="0" smtClean="0"/>
          </a:p>
          <a:p>
            <a:r>
              <a:rPr lang="en-US" sz="4000" dirty="0" smtClean="0"/>
              <a:t>He </a:t>
            </a:r>
            <a:r>
              <a:rPr lang="en-US" sz="4000" dirty="0"/>
              <a:t>came to his own, and his own people </a:t>
            </a:r>
            <a:r>
              <a:rPr lang="en-US" sz="4000" dirty="0" smtClean="0"/>
              <a:t> did </a:t>
            </a:r>
            <a:r>
              <a:rPr lang="en-US" sz="4000" dirty="0"/>
              <a:t>not receive him. </a:t>
            </a:r>
            <a:r>
              <a:rPr lang="en-US" sz="4000" b="1" baseline="30000" dirty="0"/>
              <a:t>12 </a:t>
            </a:r>
            <a:r>
              <a:rPr lang="en-US" sz="4000" dirty="0"/>
              <a:t>But to all who did receive him, who believed in his name, </a:t>
            </a:r>
            <a:r>
              <a:rPr lang="en-US" sz="4000" dirty="0" smtClean="0"/>
              <a:t> he </a:t>
            </a:r>
            <a:r>
              <a:rPr lang="en-US" sz="4000" dirty="0"/>
              <a:t>gave the right to become </a:t>
            </a:r>
            <a:r>
              <a:rPr lang="en-US" sz="4000" dirty="0" smtClean="0"/>
              <a:t> children </a:t>
            </a:r>
            <a:r>
              <a:rPr lang="en-US" sz="4000" dirty="0"/>
              <a:t>of God,</a:t>
            </a:r>
            <a:r>
              <a:rPr lang="en-US" sz="4000" b="1" baseline="30000" dirty="0"/>
              <a:t>13 </a:t>
            </a:r>
            <a:r>
              <a:rPr lang="en-US" sz="4000" dirty="0"/>
              <a:t>who were born, not of blood nor of the will of the flesh nor of the will of man, but of God.</a:t>
            </a:r>
          </a:p>
          <a:p>
            <a:r>
              <a:rPr lang="en-US" i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154456" y="5143500"/>
            <a:ext cx="8989545" cy="25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4457" y="226412"/>
            <a:ext cx="8824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John 6:35 </a:t>
            </a:r>
            <a:endParaRPr lang="en-US" sz="4800" b="1" dirty="0" smtClean="0"/>
          </a:p>
          <a:p>
            <a:pPr algn="ctr"/>
            <a:r>
              <a:rPr lang="en-US" sz="4800" dirty="0" smtClean="0"/>
              <a:t>Jesus </a:t>
            </a:r>
            <a:r>
              <a:rPr lang="en-US" sz="4800" dirty="0"/>
              <a:t>said to them, “I am the bread of life; whoever comes to me shall </a:t>
            </a:r>
            <a:r>
              <a:rPr lang="en-US" sz="4800" b="1" dirty="0"/>
              <a:t>not </a:t>
            </a:r>
            <a:r>
              <a:rPr lang="en-US" sz="4800" dirty="0"/>
              <a:t>hunger, and whoever believes in me shall </a:t>
            </a:r>
            <a:r>
              <a:rPr lang="en-US" sz="4800" b="1" dirty="0"/>
              <a:t>never</a:t>
            </a:r>
            <a:r>
              <a:rPr lang="en-US" sz="4800" dirty="0"/>
              <a:t> thirst.</a:t>
            </a:r>
          </a:p>
        </p:txBody>
      </p:sp>
    </p:spTree>
    <p:extLst>
      <p:ext uri="{BB962C8B-B14F-4D97-AF65-F5344CB8AC3E}">
        <p14:creationId xmlns:p14="http://schemas.microsoft.com/office/powerpoint/2010/main" val="28878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983" y="216568"/>
            <a:ext cx="86935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John 6:58 </a:t>
            </a:r>
            <a:endParaRPr lang="en-US" sz="4800" b="1" dirty="0" smtClean="0"/>
          </a:p>
          <a:p>
            <a:r>
              <a:rPr lang="en-US" sz="4800" dirty="0" smtClean="0"/>
              <a:t>This </a:t>
            </a:r>
            <a:r>
              <a:rPr lang="en-US" sz="4800" dirty="0"/>
              <a:t>is the bread that came down from heaven, not like the bread </a:t>
            </a:r>
            <a:r>
              <a:rPr lang="en-US" sz="4800" dirty="0" smtClean="0"/>
              <a:t> the </a:t>
            </a:r>
            <a:r>
              <a:rPr lang="en-US" sz="4800" dirty="0"/>
              <a:t>fathers ate, and died. </a:t>
            </a:r>
            <a:r>
              <a:rPr lang="en-US" sz="4800" dirty="0" smtClean="0"/>
              <a:t>Whoever </a:t>
            </a:r>
            <a:r>
              <a:rPr lang="en-US" sz="4800" dirty="0"/>
              <a:t>feeds on this bread will live forever.”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19" y="354386"/>
            <a:ext cx="836866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John 3:14-16 </a:t>
            </a:r>
            <a:endParaRPr lang="en-US" sz="3600" dirty="0" smtClean="0"/>
          </a:p>
          <a:p>
            <a:r>
              <a:rPr lang="en-US" sz="3600" dirty="0" smtClean="0"/>
              <a:t>And</a:t>
            </a:r>
            <a:r>
              <a:rPr lang="en-US" sz="3600" dirty="0"/>
              <a:t> as Moses lifted up the serpent in the wilderness, so must the Son of Man be lifted up, </a:t>
            </a:r>
            <a:r>
              <a:rPr lang="en-US" sz="3600" baseline="30000" dirty="0"/>
              <a:t>15</a:t>
            </a:r>
            <a:r>
              <a:rPr lang="en-US" sz="3600" dirty="0"/>
              <a:t>that whoever believes in him may have eternal life.</a:t>
            </a:r>
            <a:r>
              <a:rPr lang="en-US" sz="3600" baseline="30000" dirty="0"/>
              <a:t> 16 </a:t>
            </a:r>
            <a:r>
              <a:rPr lang="en-US" sz="3600" dirty="0"/>
              <a:t>“For God so loved the world, that he gave his only Son, that whoever believes in him should not perish but have eternal life.</a:t>
            </a:r>
          </a:p>
        </p:txBody>
      </p:sp>
    </p:spTree>
    <p:extLst>
      <p:ext uri="{BB962C8B-B14F-4D97-AF65-F5344CB8AC3E}">
        <p14:creationId xmlns:p14="http://schemas.microsoft.com/office/powerpoint/2010/main" val="307654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129" y="364230"/>
            <a:ext cx="83982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John 6:40 </a:t>
            </a:r>
            <a:endParaRPr lang="en-US" sz="4800" dirty="0" smtClean="0"/>
          </a:p>
          <a:p>
            <a:r>
              <a:rPr lang="en-US" sz="4800" dirty="0" smtClean="0"/>
              <a:t>For </a:t>
            </a:r>
            <a:r>
              <a:rPr lang="en-US" sz="4800" dirty="0"/>
              <a:t>this is the will of my Father, that everyone who looks on the Son and believes in him should have eternal life, and I will raise him up on the last day.”</a:t>
            </a:r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811" y="433138"/>
            <a:ext cx="8033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John 3:36</a:t>
            </a:r>
            <a:r>
              <a:rPr lang="en-US" sz="4800" b="1" baseline="30000" dirty="0"/>
              <a:t> </a:t>
            </a:r>
            <a:endParaRPr lang="en-US" sz="4800" b="1" baseline="30000" dirty="0" smtClean="0"/>
          </a:p>
          <a:p>
            <a:r>
              <a:rPr lang="en-US" sz="4800" dirty="0" smtClean="0"/>
              <a:t>Whoever </a:t>
            </a:r>
            <a:r>
              <a:rPr lang="en-US" sz="4800" dirty="0"/>
              <a:t>believes in the Son has eternal life; whoever does not obey the Son shall not see life, but the wrath of God remains on him.</a:t>
            </a:r>
          </a:p>
        </p:txBody>
      </p:sp>
    </p:spTree>
    <p:extLst>
      <p:ext uri="{BB962C8B-B14F-4D97-AF65-F5344CB8AC3E}">
        <p14:creationId xmlns:p14="http://schemas.microsoft.com/office/powerpoint/2010/main" val="184980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901" y="88597"/>
            <a:ext cx="849666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Matthew 7:21-23 </a:t>
            </a:r>
            <a:endParaRPr lang="en-US" sz="3200" dirty="0" smtClean="0"/>
          </a:p>
          <a:p>
            <a:r>
              <a:rPr lang="en-US" sz="3200" dirty="0" smtClean="0"/>
              <a:t>“</a:t>
            </a:r>
            <a:r>
              <a:rPr lang="en-US" sz="3200" dirty="0"/>
              <a:t>Not everyone who says to me, ‘Lord, Lord,’ will enter the kingdom of heaven, but the one who does the will of my Father who is in heaven. 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22</a:t>
            </a:r>
            <a:r>
              <a:rPr lang="en-US" sz="3200" baseline="30000" dirty="0"/>
              <a:t> </a:t>
            </a:r>
            <a:r>
              <a:rPr lang="en-US" sz="3200" dirty="0"/>
              <a:t>On that day many will say to me, ‘Lord, Lord, did we not prophesy in your name, and cast out demons </a:t>
            </a:r>
            <a:r>
              <a:rPr lang="en-US" sz="3200" dirty="0" smtClean="0"/>
              <a:t> in </a:t>
            </a:r>
            <a:r>
              <a:rPr lang="en-US" sz="3200" dirty="0"/>
              <a:t>your name, and do many mighty works in your name?’ </a:t>
            </a:r>
            <a:r>
              <a:rPr lang="en-US" sz="3200" baseline="30000" dirty="0"/>
              <a:t>23 </a:t>
            </a:r>
            <a:r>
              <a:rPr lang="en-US" sz="3200" dirty="0"/>
              <a:t>And then will I declare to them, ‘I never knew you; depart from me, you workers of lawlessness.’</a:t>
            </a:r>
          </a:p>
        </p:txBody>
      </p:sp>
    </p:spTree>
    <p:extLst>
      <p:ext uri="{BB962C8B-B14F-4D97-AF65-F5344CB8AC3E}">
        <p14:creationId xmlns:p14="http://schemas.microsoft.com/office/powerpoint/2010/main" val="23224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32311</TotalTime>
  <Words>177</Words>
  <Application>Microsoft Macintosh PowerPoint</Application>
  <PresentationFormat>On-screen Show (16:9)</PresentationFormat>
  <Paragraphs>37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873</cp:revision>
  <dcterms:created xsi:type="dcterms:W3CDTF">2016-08-27T22:55:59Z</dcterms:created>
  <dcterms:modified xsi:type="dcterms:W3CDTF">2021-01-31T00:58:32Z</dcterms:modified>
</cp:coreProperties>
</file>