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376" r:id="rId2"/>
    <p:sldId id="397" r:id="rId3"/>
    <p:sldId id="398" r:id="rId4"/>
    <p:sldId id="354" r:id="rId5"/>
    <p:sldId id="469" r:id="rId6"/>
    <p:sldId id="380" r:id="rId7"/>
    <p:sldId id="429" r:id="rId8"/>
    <p:sldId id="345" r:id="rId9"/>
    <p:sldId id="445" r:id="rId10"/>
    <p:sldId id="335" r:id="rId11"/>
    <p:sldId id="430" r:id="rId12"/>
    <p:sldId id="431" r:id="rId13"/>
    <p:sldId id="432" r:id="rId14"/>
    <p:sldId id="433" r:id="rId15"/>
    <p:sldId id="435" r:id="rId16"/>
    <p:sldId id="434" r:id="rId17"/>
    <p:sldId id="453" r:id="rId18"/>
    <p:sldId id="454" r:id="rId19"/>
    <p:sldId id="455" r:id="rId20"/>
    <p:sldId id="456" r:id="rId21"/>
    <p:sldId id="462" r:id="rId22"/>
    <p:sldId id="470" r:id="rId23"/>
    <p:sldId id="463" r:id="rId24"/>
    <p:sldId id="464" r:id="rId25"/>
    <p:sldId id="472" r:id="rId26"/>
    <p:sldId id="473" r:id="rId27"/>
    <p:sldId id="474" r:id="rId28"/>
    <p:sldId id="475" r:id="rId29"/>
    <p:sldId id="261"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537"/>
    <a:srgbClr val="25060F"/>
    <a:srgbClr val="430544"/>
    <a:srgbClr val="4C064E"/>
    <a:srgbClr val="7F0081"/>
    <a:srgbClr val="68005C"/>
    <a:srgbClr val="A70503"/>
    <a:srgbClr val="452303"/>
    <a:srgbClr val="E0690A"/>
    <a:srgbClr val="F9C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25" d="100"/>
          <a:sy n="125" d="100"/>
        </p:scale>
        <p:origin x="-96" y="-20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1/9/21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1/9/21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4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149" y="256108"/>
            <a:ext cx="8581005" cy="3785652"/>
          </a:xfrm>
          <a:prstGeom prst="rect">
            <a:avLst/>
          </a:prstGeom>
        </p:spPr>
        <p:txBody>
          <a:bodyPr wrap="square">
            <a:spAutoFit/>
          </a:bodyPr>
          <a:lstStyle/>
          <a:p>
            <a:r>
              <a:rPr lang="en-US" dirty="0" smtClean="0"/>
              <a:t> </a:t>
            </a:r>
            <a:r>
              <a:rPr lang="en-US" sz="4800" dirty="0"/>
              <a:t>1 John 1:</a:t>
            </a:r>
            <a:r>
              <a:rPr lang="en-US" sz="4800" dirty="0" smtClean="0"/>
              <a:t>9</a:t>
            </a:r>
          </a:p>
          <a:p>
            <a:r>
              <a:rPr lang="en-US" sz="4800" dirty="0" smtClean="0"/>
              <a:t>"</a:t>
            </a:r>
            <a:r>
              <a:rPr lang="en-US" sz="4800" dirty="0"/>
              <a:t>If we confess our sins, </a:t>
            </a:r>
            <a:r>
              <a:rPr lang="en-US" sz="4800" dirty="0" smtClean="0"/>
              <a:t>He </a:t>
            </a:r>
            <a:r>
              <a:rPr lang="en-US" sz="4800" dirty="0"/>
              <a:t>is faithful and righteous to forgive us our sins and to cleanse us from all unrighteousness"</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495" y="106713"/>
            <a:ext cx="8613024" cy="3877985"/>
          </a:xfrm>
          <a:prstGeom prst="rect">
            <a:avLst/>
          </a:prstGeom>
        </p:spPr>
        <p:txBody>
          <a:bodyPr wrap="square">
            <a:spAutoFit/>
          </a:bodyPr>
          <a:lstStyle/>
          <a:p>
            <a:pPr algn="ctr"/>
            <a:r>
              <a:rPr lang="en-US" sz="4800" dirty="0"/>
              <a:t>Luke 5:</a:t>
            </a:r>
            <a:r>
              <a:rPr lang="en-US" sz="4800" dirty="0" smtClean="0"/>
              <a:t>32</a:t>
            </a:r>
            <a:r>
              <a:rPr lang="en-US" sz="6600" dirty="0" smtClean="0"/>
              <a:t> </a:t>
            </a:r>
          </a:p>
          <a:p>
            <a:pPr algn="ctr"/>
            <a:r>
              <a:rPr lang="en-US" sz="6000" dirty="0" smtClean="0"/>
              <a:t>I </a:t>
            </a:r>
            <a:r>
              <a:rPr lang="en-US" sz="6000" dirty="0"/>
              <a:t>have not come to call the righteous, </a:t>
            </a:r>
            <a:endParaRPr lang="en-US" sz="6000" dirty="0" smtClean="0"/>
          </a:p>
          <a:p>
            <a:pPr algn="ctr"/>
            <a:r>
              <a:rPr lang="en-US" sz="6000" dirty="0" smtClean="0"/>
              <a:t>but </a:t>
            </a:r>
            <a:r>
              <a:rPr lang="en-US" sz="6000" dirty="0"/>
              <a:t>sinners to </a:t>
            </a:r>
            <a:r>
              <a:rPr lang="en-US" sz="6000" u="sng" dirty="0"/>
              <a:t>repentance</a:t>
            </a:r>
            <a:r>
              <a:rPr lang="en-US" sz="6000" u="sng" dirty="0" smtClean="0"/>
              <a:t>.</a:t>
            </a:r>
            <a:r>
              <a:rPr lang="en-US" sz="6000" dirty="0" smtClean="0"/>
              <a:t> </a:t>
            </a:r>
            <a:endParaRPr lang="en-US" sz="6000"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804" y="202752"/>
            <a:ext cx="8645042" cy="4708981"/>
          </a:xfrm>
          <a:prstGeom prst="rect">
            <a:avLst/>
          </a:prstGeom>
        </p:spPr>
        <p:txBody>
          <a:bodyPr wrap="square">
            <a:spAutoFit/>
          </a:bodyPr>
          <a:lstStyle/>
          <a:p>
            <a:r>
              <a:rPr lang="en-US" sz="6000" dirty="0"/>
              <a:t>John 8:11</a:t>
            </a:r>
            <a:r>
              <a:rPr lang="en-US" sz="6000" baseline="30000" dirty="0"/>
              <a:t> </a:t>
            </a:r>
            <a:endParaRPr lang="en-US" sz="6000" baseline="30000" dirty="0" smtClean="0"/>
          </a:p>
          <a:p>
            <a:r>
              <a:rPr lang="en-US" sz="6000" dirty="0" smtClean="0"/>
              <a:t>She </a:t>
            </a:r>
            <a:r>
              <a:rPr lang="en-US" sz="6000" dirty="0"/>
              <a:t>said, “No one, Lord.” And Jesus said, “Neither do I condemn you; go, and from now </a:t>
            </a:r>
            <a:r>
              <a:rPr lang="en-US" sz="6000" u="sng" dirty="0"/>
              <a:t>on sin no more</a:t>
            </a:r>
            <a:r>
              <a:rPr lang="en-US" sz="6000" dirty="0"/>
              <a:t>.”</a:t>
            </a:r>
            <a:endParaRPr lang="en-US" sz="6000" b="1"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112" y="192082"/>
            <a:ext cx="8741098" cy="4678204"/>
          </a:xfrm>
          <a:prstGeom prst="rect">
            <a:avLst/>
          </a:prstGeom>
        </p:spPr>
        <p:txBody>
          <a:bodyPr wrap="square">
            <a:spAutoFit/>
          </a:bodyPr>
          <a:lstStyle/>
          <a:p>
            <a:r>
              <a:rPr lang="en-US" sz="4000" dirty="0"/>
              <a:t>Hebrews 10:26-27</a:t>
            </a:r>
            <a:r>
              <a:rPr lang="en-US" sz="4000" baseline="30000" dirty="0"/>
              <a:t> </a:t>
            </a:r>
            <a:endParaRPr lang="en-US" sz="4000" baseline="30000" dirty="0" smtClean="0"/>
          </a:p>
          <a:p>
            <a:r>
              <a:rPr lang="en-US" sz="4000" dirty="0" smtClean="0"/>
              <a:t>For</a:t>
            </a:r>
            <a:r>
              <a:rPr lang="en-US" sz="4000" dirty="0"/>
              <a:t> if we go on sinning deliberately after receiving the knowledge of the truth, </a:t>
            </a:r>
            <a:r>
              <a:rPr lang="en-US" sz="4000" dirty="0" smtClean="0"/>
              <a:t> there </a:t>
            </a:r>
            <a:r>
              <a:rPr lang="en-US" sz="4000" dirty="0"/>
              <a:t>no longer remains a sacrifice for sins, </a:t>
            </a:r>
            <a:r>
              <a:rPr lang="en-US" sz="4000" baseline="30000" dirty="0"/>
              <a:t>27 </a:t>
            </a:r>
            <a:r>
              <a:rPr lang="en-US" sz="4000" dirty="0"/>
              <a:t>but a fearful expectation of judgment, and a fury of fire that will consume the adversaries.</a:t>
            </a:r>
            <a:endParaRPr lang="en-US" sz="4000" b="1" dirty="0"/>
          </a:p>
          <a:p>
            <a:r>
              <a:rPr lang="en-US" dirty="0"/>
              <a:t> </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u-2.jpe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1"/>
            <a:ext cx="9144000" cy="5145777"/>
          </a:xfrm>
          <a:prstGeom prst="rect">
            <a:avLst/>
          </a:prstGeom>
        </p:spPr>
      </p:pic>
      <p:sp>
        <p:nvSpPr>
          <p:cNvPr id="8" name="Rectangle 7"/>
          <p:cNvSpPr/>
          <p:nvPr/>
        </p:nvSpPr>
        <p:spPr>
          <a:xfrm>
            <a:off x="264160" y="121921"/>
            <a:ext cx="8514080" cy="5078314"/>
          </a:xfrm>
          <a:prstGeom prst="rect">
            <a:avLst/>
          </a:prstGeom>
        </p:spPr>
        <p:txBody>
          <a:bodyPr wrap="square">
            <a:spAutoFit/>
          </a:bodyPr>
          <a:lstStyle/>
          <a:p>
            <a:r>
              <a:rPr lang="en-US" sz="3600" b="1" dirty="0"/>
              <a:t>Matthew 9:35-38</a:t>
            </a:r>
            <a:r>
              <a:rPr lang="en-US" sz="3600" b="1" baseline="30000" dirty="0"/>
              <a:t> </a:t>
            </a:r>
          </a:p>
          <a:p>
            <a:r>
              <a:rPr lang="en-US" sz="3600" b="1" dirty="0"/>
              <a:t>And Jesus went throughout all the cities and villages, teaching in their synagogues and proclaiming the gospel of the kingdom and healing every disease and every affliction.  </a:t>
            </a:r>
            <a:r>
              <a:rPr lang="en-US" sz="3600" b="1" baseline="30000" dirty="0"/>
              <a:t>36 </a:t>
            </a:r>
            <a:r>
              <a:rPr lang="en-US" sz="3600" b="1" dirty="0"/>
              <a:t>When he saw the crowds, he had compassion for them, because they were harassed and helpless, like sheep without a shepherd. </a:t>
            </a:r>
            <a:r>
              <a:rPr lang="mr-IN" sz="3600" b="1" dirty="0"/>
              <a:t>…………</a:t>
            </a:r>
            <a:r>
              <a:rPr lang="en-US" sz="3600" b="1" dirty="0"/>
              <a:t>.</a:t>
            </a:r>
            <a:endParaRPr lang="en-US" sz="3600" b="1"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0"/>
            <a:ext cx="9143999" cy="5143500"/>
          </a:xfrm>
          <a:prstGeom prst="rect">
            <a:avLst/>
          </a:prstGeom>
        </p:spPr>
      </p:pic>
      <p:sp>
        <p:nvSpPr>
          <p:cNvPr id="5" name="Rectangle 4"/>
          <p:cNvSpPr/>
          <p:nvPr/>
        </p:nvSpPr>
        <p:spPr>
          <a:xfrm>
            <a:off x="277495" y="96040"/>
            <a:ext cx="8559659" cy="2862322"/>
          </a:xfrm>
          <a:prstGeom prst="rect">
            <a:avLst/>
          </a:prstGeom>
        </p:spPr>
        <p:txBody>
          <a:bodyPr wrap="square">
            <a:spAutoFit/>
          </a:bodyPr>
          <a:lstStyle/>
          <a:p>
            <a:r>
              <a:rPr lang="mr-IN" sz="3600" b="1" baseline="30000" dirty="0" smtClean="0"/>
              <a:t>………………</a:t>
            </a:r>
            <a:r>
              <a:rPr lang="en-US" sz="3600" b="1" baseline="30000" dirty="0" smtClean="0"/>
              <a:t>.</a:t>
            </a:r>
            <a:r>
              <a:rPr lang="en-US" sz="3600" b="1" dirty="0" smtClean="0"/>
              <a:t>  </a:t>
            </a:r>
            <a:r>
              <a:rPr lang="en-US" sz="3600" b="1" baseline="30000" dirty="0" smtClean="0"/>
              <a:t>37</a:t>
            </a:r>
            <a:r>
              <a:rPr lang="en-US" sz="3600" b="1" baseline="30000" dirty="0"/>
              <a:t> </a:t>
            </a:r>
            <a:r>
              <a:rPr lang="en-US" sz="3600" b="1" dirty="0"/>
              <a:t>Then he said to his disciples, </a:t>
            </a:r>
            <a:r>
              <a:rPr lang="en-US" sz="3600" b="1" dirty="0" smtClean="0"/>
              <a:t> “</a:t>
            </a:r>
            <a:r>
              <a:rPr lang="en-US" sz="3600" b="1" dirty="0"/>
              <a:t>The harvest is plentiful, but the laborers are few;  </a:t>
            </a:r>
            <a:r>
              <a:rPr lang="en-US" sz="3600" b="1" baseline="30000" dirty="0"/>
              <a:t>38 </a:t>
            </a:r>
            <a:r>
              <a:rPr lang="en-US" sz="3600" b="1" dirty="0"/>
              <a:t>therefore pray earnestly to the Lord of the harvest to send out laborers into his harvest.”</a:t>
            </a:r>
            <a:endParaRPr lang="en-US" sz="3600" b="1" dirty="0"/>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91440"/>
            <a:ext cx="8940800" cy="4401205"/>
          </a:xfrm>
          <a:prstGeom prst="rect">
            <a:avLst/>
          </a:prstGeom>
        </p:spPr>
        <p:txBody>
          <a:bodyPr wrap="square">
            <a:spAutoFit/>
          </a:bodyPr>
          <a:lstStyle/>
          <a:p>
            <a:r>
              <a:rPr lang="en-US" sz="4000" dirty="0"/>
              <a:t>Luke 14:25-28</a:t>
            </a:r>
            <a:r>
              <a:rPr lang="en-US" sz="4000" baseline="30000" dirty="0"/>
              <a:t> </a:t>
            </a:r>
            <a:endParaRPr lang="en-US" sz="4000" baseline="30000" dirty="0" smtClean="0"/>
          </a:p>
          <a:p>
            <a:r>
              <a:rPr lang="en-US" sz="4000" dirty="0" smtClean="0"/>
              <a:t>Now </a:t>
            </a:r>
            <a:r>
              <a:rPr lang="en-US" sz="4000" dirty="0"/>
              <a:t>great crowds accompanied him, and he turned and said to them, </a:t>
            </a:r>
            <a:r>
              <a:rPr lang="en-US" sz="4000" baseline="30000" dirty="0"/>
              <a:t>26 </a:t>
            </a:r>
            <a:r>
              <a:rPr lang="en-US" sz="4000" dirty="0"/>
              <a:t>“If anyone comes to me and does not hate his own father and mother and wife and children and brothers and sisters, yes, and even his own life, he cannot be my disciple</a:t>
            </a:r>
            <a:r>
              <a:rPr lang="en-US" sz="4000" dirty="0" smtClean="0"/>
              <a:t>. </a:t>
            </a:r>
            <a:r>
              <a:rPr lang="mr-IN" sz="4000" dirty="0" smtClean="0"/>
              <a:t>………</a:t>
            </a:r>
            <a:r>
              <a:rPr lang="en-US" sz="4000" dirty="0" smtClean="0"/>
              <a:t>.</a:t>
            </a:r>
            <a:endParaRPr lang="en-US" sz="4000" b="1" dirty="0"/>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 y="274320"/>
            <a:ext cx="8585200" cy="3785652"/>
          </a:xfrm>
          <a:prstGeom prst="rect">
            <a:avLst/>
          </a:prstGeom>
        </p:spPr>
        <p:txBody>
          <a:bodyPr wrap="square">
            <a:spAutoFit/>
          </a:bodyPr>
          <a:lstStyle/>
          <a:p>
            <a:r>
              <a:rPr lang="mr-IN" sz="4000" baseline="30000" dirty="0" smtClean="0"/>
              <a:t>…………</a:t>
            </a:r>
            <a:r>
              <a:rPr lang="en-US" sz="4000" baseline="30000" dirty="0" smtClean="0"/>
              <a:t> 27</a:t>
            </a:r>
            <a:r>
              <a:rPr lang="en-US" sz="4000" baseline="30000" dirty="0"/>
              <a:t> </a:t>
            </a:r>
            <a:r>
              <a:rPr lang="en-US" sz="4000" dirty="0"/>
              <a:t>Whoever does not bear his own cross and come after me cannot be my disciple. </a:t>
            </a:r>
            <a:r>
              <a:rPr lang="en-US" sz="4000" baseline="30000" dirty="0"/>
              <a:t>28 </a:t>
            </a:r>
            <a:r>
              <a:rPr lang="en-US" sz="4000" dirty="0"/>
              <a:t>For which of you, desiring to build a tower, does not first sit down and count the cost, whether he has enough to complete it?</a:t>
            </a:r>
            <a:endParaRPr lang="en-US" sz="4000" b="1" dirty="0"/>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 y="254000"/>
            <a:ext cx="8585200" cy="4524316"/>
          </a:xfrm>
          <a:prstGeom prst="rect">
            <a:avLst/>
          </a:prstGeom>
        </p:spPr>
        <p:txBody>
          <a:bodyPr wrap="square">
            <a:spAutoFit/>
          </a:bodyPr>
          <a:lstStyle/>
          <a:p>
            <a:r>
              <a:rPr lang="en-US" sz="3600" b="1" dirty="0"/>
              <a:t>Hebrews 10:35-39</a:t>
            </a:r>
            <a:r>
              <a:rPr lang="en-US" sz="3600" b="1" baseline="30000" dirty="0"/>
              <a:t> </a:t>
            </a:r>
            <a:endParaRPr lang="en-US" sz="3600" b="1" baseline="30000" dirty="0" smtClean="0"/>
          </a:p>
          <a:p>
            <a:r>
              <a:rPr lang="en-US" sz="3600" dirty="0" smtClean="0"/>
              <a:t>Therefore </a:t>
            </a:r>
            <a:r>
              <a:rPr lang="en-US" sz="3600" dirty="0"/>
              <a:t>do not throw away your confidence, which has a great reward. </a:t>
            </a:r>
            <a:endParaRPr lang="en-US" sz="3600" dirty="0" smtClean="0"/>
          </a:p>
          <a:p>
            <a:r>
              <a:rPr lang="en-US" sz="3600" b="1" baseline="30000" dirty="0" smtClean="0"/>
              <a:t>36</a:t>
            </a:r>
            <a:r>
              <a:rPr lang="en-US" sz="3600" b="1" baseline="30000" dirty="0"/>
              <a:t> </a:t>
            </a:r>
            <a:r>
              <a:rPr lang="en-US" sz="3600" dirty="0"/>
              <a:t>For you have need of endurance, so that when you have done the will of God </a:t>
            </a:r>
            <a:r>
              <a:rPr lang="en-US" sz="3600" dirty="0" smtClean="0"/>
              <a:t>  you </a:t>
            </a:r>
            <a:r>
              <a:rPr lang="en-US" sz="3600" dirty="0"/>
              <a:t>may receive what is promised. </a:t>
            </a:r>
            <a:endParaRPr lang="en-US" sz="3600" dirty="0" smtClean="0"/>
          </a:p>
          <a:p>
            <a:r>
              <a:rPr lang="en-US" sz="3600" b="1" baseline="30000" dirty="0" smtClean="0"/>
              <a:t>37</a:t>
            </a:r>
            <a:r>
              <a:rPr lang="en-US" sz="3600" b="1" baseline="30000" dirty="0"/>
              <a:t> </a:t>
            </a:r>
            <a:r>
              <a:rPr lang="en-US" sz="3600" dirty="0"/>
              <a:t>For, “Yet a little while, and the coming </a:t>
            </a:r>
            <a:r>
              <a:rPr lang="en-US" sz="3600" dirty="0" smtClean="0"/>
              <a:t>  one </a:t>
            </a:r>
            <a:r>
              <a:rPr lang="en-US" sz="3600" dirty="0"/>
              <a:t>will come and will not delay; </a:t>
            </a:r>
            <a:r>
              <a:rPr lang="mr-IN" sz="3600" dirty="0" smtClean="0"/>
              <a:t>………</a:t>
            </a:r>
            <a:endParaRPr lang="en-US" sz="3600" dirty="0"/>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440" y="345440"/>
            <a:ext cx="8442960" cy="3785652"/>
          </a:xfrm>
          <a:prstGeom prst="rect">
            <a:avLst/>
          </a:prstGeom>
        </p:spPr>
        <p:txBody>
          <a:bodyPr wrap="square">
            <a:spAutoFit/>
          </a:bodyPr>
          <a:lstStyle/>
          <a:p>
            <a:r>
              <a:rPr lang="mr-IN" sz="4000" b="1" baseline="30000" dirty="0" smtClean="0"/>
              <a:t>……</a:t>
            </a:r>
            <a:r>
              <a:rPr lang="en-US" sz="4000" b="1" baseline="30000" dirty="0" smtClean="0"/>
              <a:t> 38</a:t>
            </a:r>
            <a:r>
              <a:rPr lang="en-US" sz="4000" b="1" baseline="30000" dirty="0"/>
              <a:t> </a:t>
            </a:r>
            <a:r>
              <a:rPr lang="en-US" sz="4000" dirty="0"/>
              <a:t>but my righteous one shall live by faith, and if he shrinks back, my soul has no pleasure in him.” </a:t>
            </a:r>
            <a:r>
              <a:rPr lang="en-US" sz="4000" b="1" baseline="30000" dirty="0"/>
              <a:t>39 </a:t>
            </a:r>
            <a:r>
              <a:rPr lang="en-US" sz="4000" dirty="0"/>
              <a:t>But we are not of those who shrink back and are destroyed, but of those who have faith and preserve their souls.</a:t>
            </a:r>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50900"/>
            <a:ext cx="9144000" cy="3429000"/>
          </a:xfrm>
          <a:prstGeom prst="rect">
            <a:avLst/>
          </a:prstGeom>
        </p:spPr>
      </p:pic>
      <p:sp>
        <p:nvSpPr>
          <p:cNvPr id="4" name="Rectangle 3"/>
          <p:cNvSpPr/>
          <p:nvPr/>
        </p:nvSpPr>
        <p:spPr>
          <a:xfrm>
            <a:off x="1940672" y="19903"/>
            <a:ext cx="5110293" cy="830997"/>
          </a:xfrm>
          <a:prstGeom prst="rect">
            <a:avLst/>
          </a:prstGeom>
        </p:spPr>
        <p:txBody>
          <a:bodyPr wrap="none">
            <a:spAutoFit/>
          </a:bodyPr>
          <a:lstStyle/>
          <a:p>
            <a:r>
              <a:rPr lang="en-US" sz="4800" b="1" dirty="0"/>
              <a:t>THE WORLD NEEDS </a:t>
            </a:r>
            <a:endParaRPr lang="en-US" sz="4800" dirty="0"/>
          </a:p>
        </p:txBody>
      </p:sp>
      <p:sp>
        <p:nvSpPr>
          <p:cNvPr id="6" name="Rectangle 5"/>
          <p:cNvSpPr/>
          <p:nvPr/>
        </p:nvSpPr>
        <p:spPr>
          <a:xfrm>
            <a:off x="314960" y="4296846"/>
            <a:ext cx="8530050" cy="769441"/>
          </a:xfrm>
          <a:prstGeom prst="rect">
            <a:avLst/>
          </a:prstGeom>
        </p:spPr>
        <p:txBody>
          <a:bodyPr wrap="none">
            <a:spAutoFit/>
          </a:bodyPr>
          <a:lstStyle/>
          <a:p>
            <a:r>
              <a:rPr lang="en-US" sz="4400" b="1" dirty="0"/>
              <a:t>FAITH FILLED SURRENDERD HEARTS</a:t>
            </a:r>
            <a:r>
              <a:rPr lang="en-US" sz="4400" dirty="0"/>
              <a:t> </a:t>
            </a: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4640" y="304800"/>
            <a:ext cx="8534400" cy="4524315"/>
          </a:xfrm>
          <a:prstGeom prst="rect">
            <a:avLst/>
          </a:prstGeom>
        </p:spPr>
        <p:txBody>
          <a:bodyPr wrap="square">
            <a:spAutoFit/>
          </a:bodyPr>
          <a:lstStyle/>
          <a:p>
            <a:pPr algn="ctr"/>
            <a:r>
              <a:rPr lang="en-US" sz="5400" dirty="0"/>
              <a:t>Romans 8:7</a:t>
            </a:r>
            <a:r>
              <a:rPr lang="en-US" sz="5400" baseline="30000" dirty="0"/>
              <a:t> </a:t>
            </a:r>
            <a:endParaRPr lang="en-US" sz="5400" baseline="30000" dirty="0" smtClean="0"/>
          </a:p>
          <a:p>
            <a:pPr algn="ctr"/>
            <a:r>
              <a:rPr lang="en-US" sz="5400" dirty="0" smtClean="0"/>
              <a:t>For </a:t>
            </a:r>
            <a:r>
              <a:rPr lang="en-US" sz="5400" dirty="0"/>
              <a:t>the mind that is set on the flesh is hostile to God, </a:t>
            </a:r>
            <a:r>
              <a:rPr lang="en-US" sz="5400" dirty="0" smtClean="0"/>
              <a:t> for </a:t>
            </a:r>
            <a:r>
              <a:rPr lang="en-US" sz="5400" dirty="0"/>
              <a:t>it does not submit to God's law; indeed, it cannot.</a:t>
            </a:r>
            <a:endParaRPr lang="en-US" sz="5400" b="1" dirty="0"/>
          </a:p>
          <a:p>
            <a:r>
              <a:rPr lang="en-US" dirty="0"/>
              <a:t> </a:t>
            </a:r>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 y="314960"/>
            <a:ext cx="8412480" cy="4524315"/>
          </a:xfrm>
          <a:prstGeom prst="rect">
            <a:avLst/>
          </a:prstGeom>
        </p:spPr>
        <p:txBody>
          <a:bodyPr wrap="square">
            <a:spAutoFit/>
          </a:bodyPr>
          <a:lstStyle/>
          <a:p>
            <a:r>
              <a:rPr lang="en-US" sz="4800" dirty="0"/>
              <a:t>2 John 7</a:t>
            </a:r>
            <a:r>
              <a:rPr lang="en-US" sz="4800" baseline="30000" dirty="0"/>
              <a:t> </a:t>
            </a:r>
            <a:endParaRPr lang="en-US" sz="4800" baseline="30000" dirty="0" smtClean="0"/>
          </a:p>
          <a:p>
            <a:r>
              <a:rPr lang="en-US" sz="4800" dirty="0" smtClean="0"/>
              <a:t>For</a:t>
            </a:r>
            <a:r>
              <a:rPr lang="en-US" sz="4800" dirty="0"/>
              <a:t> many deceivers have gone out into the world, those who do not confess the coming of Jesus Christ in the flesh. Such a one is the deceiver and the antichrist.</a:t>
            </a:r>
          </a:p>
        </p:txBody>
      </p:sp>
    </p:spTree>
    <p:extLst>
      <p:ext uri="{BB962C8B-B14F-4D97-AF65-F5344CB8AC3E}">
        <p14:creationId xmlns:p14="http://schemas.microsoft.com/office/powerpoint/2010/main" val="34897460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 y="81281"/>
            <a:ext cx="8900160" cy="5078314"/>
          </a:xfrm>
          <a:prstGeom prst="rect">
            <a:avLst/>
          </a:prstGeom>
        </p:spPr>
        <p:txBody>
          <a:bodyPr wrap="square">
            <a:spAutoFit/>
          </a:bodyPr>
          <a:lstStyle/>
          <a:p>
            <a:r>
              <a:rPr lang="en-US" sz="3600" b="1" dirty="0"/>
              <a:t>2 Corinthians 4:4</a:t>
            </a:r>
            <a:r>
              <a:rPr lang="en-US" sz="3600" b="1" baseline="30000" dirty="0"/>
              <a:t> </a:t>
            </a:r>
            <a:endParaRPr lang="en-US" sz="3600" b="1" baseline="30000" dirty="0" smtClean="0"/>
          </a:p>
          <a:p>
            <a:r>
              <a:rPr lang="en-US" sz="3600" dirty="0" smtClean="0"/>
              <a:t>In </a:t>
            </a:r>
            <a:r>
              <a:rPr lang="en-US" sz="3600" dirty="0"/>
              <a:t>their case the god of this world has blinded the minds of the unbelievers, to keep them from seeing the light of the gospel of the glory of Christ, who is the image of </a:t>
            </a:r>
            <a:r>
              <a:rPr lang="en-US" sz="3600" dirty="0" smtClean="0"/>
              <a:t>God. By </a:t>
            </a:r>
            <a:r>
              <a:rPr lang="en-US" sz="3600" dirty="0"/>
              <a:t>God’s mercy, our minds have been opened for the very purpose of freely choosing the Sovereign God and willingly submitting ourselves to Him and His will for our lives. </a:t>
            </a:r>
          </a:p>
        </p:txBody>
      </p:sp>
    </p:spTree>
    <p:extLst>
      <p:ext uri="{BB962C8B-B14F-4D97-AF65-F5344CB8AC3E}">
        <p14:creationId xmlns:p14="http://schemas.microsoft.com/office/powerpoint/2010/main" val="42009736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920" y="132080"/>
            <a:ext cx="8463280" cy="5078314"/>
          </a:xfrm>
          <a:prstGeom prst="rect">
            <a:avLst/>
          </a:prstGeom>
        </p:spPr>
        <p:txBody>
          <a:bodyPr wrap="square">
            <a:spAutoFit/>
          </a:bodyPr>
          <a:lstStyle/>
          <a:p>
            <a:r>
              <a:rPr lang="en-US" sz="3600" dirty="0"/>
              <a:t>Matthew 5:14-16</a:t>
            </a:r>
            <a:r>
              <a:rPr lang="en-US" sz="3600" baseline="30000" dirty="0"/>
              <a:t> </a:t>
            </a:r>
            <a:endParaRPr lang="en-US" sz="3600" baseline="30000" dirty="0" smtClean="0"/>
          </a:p>
          <a:p>
            <a:r>
              <a:rPr lang="en-US" sz="3600" dirty="0" smtClean="0"/>
              <a:t>“</a:t>
            </a:r>
            <a:r>
              <a:rPr lang="en-US" sz="3600" dirty="0"/>
              <a:t>You are the light of the world. A city set on a hill cannot be hidden. </a:t>
            </a:r>
            <a:r>
              <a:rPr lang="en-US" sz="3600" baseline="30000" dirty="0"/>
              <a:t>15 </a:t>
            </a:r>
            <a:r>
              <a:rPr lang="en-US" sz="3600" dirty="0"/>
              <a:t>Nor do people light a lamp and put it under a basket, but on a stand, and it gives light to all in the house. </a:t>
            </a:r>
            <a:r>
              <a:rPr lang="en-US" sz="3600" baseline="30000" dirty="0" smtClean="0"/>
              <a:t>16</a:t>
            </a:r>
            <a:r>
              <a:rPr lang="en-US" sz="3600" baseline="30000" dirty="0"/>
              <a:t> </a:t>
            </a:r>
            <a:r>
              <a:rPr lang="en-US" sz="3600" dirty="0"/>
              <a:t>In the same way, let your light shine before others, so that they may see your good works and give glory to your Father who is in heaven</a:t>
            </a:r>
            <a:r>
              <a:rPr lang="en-US" sz="3600" b="1" dirty="0"/>
              <a:t>.</a:t>
            </a:r>
          </a:p>
        </p:txBody>
      </p:sp>
    </p:spTree>
    <p:extLst>
      <p:ext uri="{BB962C8B-B14F-4D97-AF65-F5344CB8AC3E}">
        <p14:creationId xmlns:p14="http://schemas.microsoft.com/office/powerpoint/2010/main" val="3681383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520" y="233680"/>
            <a:ext cx="8676640" cy="4832092"/>
          </a:xfrm>
          <a:prstGeom prst="rect">
            <a:avLst/>
          </a:prstGeom>
        </p:spPr>
        <p:txBody>
          <a:bodyPr wrap="square">
            <a:spAutoFit/>
          </a:bodyPr>
          <a:lstStyle/>
          <a:p>
            <a:r>
              <a:rPr lang="en-US" sz="4400" b="1" dirty="0"/>
              <a:t>1 Peter 2:9</a:t>
            </a:r>
            <a:r>
              <a:rPr lang="en-US" sz="4400" b="1" baseline="30000" dirty="0"/>
              <a:t> </a:t>
            </a:r>
            <a:endParaRPr lang="en-US" sz="4400" b="1" baseline="30000" dirty="0" smtClean="0"/>
          </a:p>
          <a:p>
            <a:r>
              <a:rPr lang="en-US" sz="4400" dirty="0" smtClean="0"/>
              <a:t>But </a:t>
            </a:r>
            <a:r>
              <a:rPr lang="en-US" sz="4400" dirty="0"/>
              <a:t>you are a chosen race, a royal priesthood, a holy nation, a people for his own possession, that you may proclaim the excellencies of him who called you out of darkness into his marvelous light.</a:t>
            </a:r>
            <a:endParaRPr lang="en-US" sz="4400" b="1" dirty="0"/>
          </a:p>
        </p:txBody>
      </p:sp>
    </p:spTree>
    <p:extLst>
      <p:ext uri="{BB962C8B-B14F-4D97-AF65-F5344CB8AC3E}">
        <p14:creationId xmlns:p14="http://schemas.microsoft.com/office/powerpoint/2010/main" val="31055902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560" y="162561"/>
            <a:ext cx="8747760" cy="4401205"/>
          </a:xfrm>
          <a:prstGeom prst="rect">
            <a:avLst/>
          </a:prstGeom>
        </p:spPr>
        <p:txBody>
          <a:bodyPr wrap="square">
            <a:spAutoFit/>
          </a:bodyPr>
          <a:lstStyle/>
          <a:p>
            <a:r>
              <a:rPr lang="en-US" sz="4000" b="1" dirty="0"/>
              <a:t>Philippians 2:14-15</a:t>
            </a:r>
            <a:r>
              <a:rPr lang="en-US" sz="4000" b="1" baseline="30000" dirty="0"/>
              <a:t> </a:t>
            </a:r>
            <a:endParaRPr lang="en-US" sz="4000" b="1" baseline="30000" dirty="0" smtClean="0"/>
          </a:p>
          <a:p>
            <a:r>
              <a:rPr lang="en-US" sz="4000" dirty="0" smtClean="0"/>
              <a:t>Do </a:t>
            </a:r>
            <a:r>
              <a:rPr lang="en-US" sz="4000" dirty="0"/>
              <a:t>all things without grumbling or disputing, </a:t>
            </a:r>
            <a:r>
              <a:rPr lang="en-US" sz="4000" baseline="30000" dirty="0"/>
              <a:t>15 </a:t>
            </a:r>
            <a:r>
              <a:rPr lang="en-US" sz="4000" dirty="0"/>
              <a:t>that you may be blameless and innocent, children of God without blemish in the midst of a crooked and twisted generation, among whom you shine as lights in the world</a:t>
            </a:r>
            <a:endParaRPr lang="en-US" sz="4000" b="1" dirty="0"/>
          </a:p>
        </p:txBody>
      </p:sp>
    </p:spTree>
    <p:extLst>
      <p:ext uri="{BB962C8B-B14F-4D97-AF65-F5344CB8AC3E}">
        <p14:creationId xmlns:p14="http://schemas.microsoft.com/office/powerpoint/2010/main" val="9176595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152400"/>
            <a:ext cx="8554720" cy="4524315"/>
          </a:xfrm>
          <a:prstGeom prst="rect">
            <a:avLst/>
          </a:prstGeom>
        </p:spPr>
        <p:txBody>
          <a:bodyPr wrap="square">
            <a:spAutoFit/>
          </a:bodyPr>
          <a:lstStyle/>
          <a:p>
            <a:r>
              <a:rPr lang="en-US" sz="4800" dirty="0"/>
              <a:t>Acts 13:47</a:t>
            </a:r>
            <a:r>
              <a:rPr lang="en-US" sz="4800" b="1" baseline="30000" dirty="0"/>
              <a:t> </a:t>
            </a:r>
            <a:endParaRPr lang="en-US" sz="4800" b="1" baseline="30000" dirty="0" smtClean="0"/>
          </a:p>
          <a:p>
            <a:r>
              <a:rPr lang="en-US" sz="4800" dirty="0" smtClean="0"/>
              <a:t>For </a:t>
            </a:r>
            <a:r>
              <a:rPr lang="en-US" sz="4800" dirty="0"/>
              <a:t>so the Lord </a:t>
            </a:r>
            <a:r>
              <a:rPr lang="en-US" sz="4800" dirty="0" smtClean="0"/>
              <a:t>has commanded  us</a:t>
            </a:r>
            <a:r>
              <a:rPr lang="en-US" sz="4800" dirty="0"/>
              <a:t>, saying, “I have made you a </a:t>
            </a:r>
            <a:r>
              <a:rPr lang="en-US" sz="4800" dirty="0" smtClean="0"/>
              <a:t> light </a:t>
            </a:r>
            <a:r>
              <a:rPr lang="en-US" sz="4800" dirty="0"/>
              <a:t>for the Gentiles, that you may </a:t>
            </a:r>
            <a:r>
              <a:rPr lang="en-US" sz="4800" dirty="0" smtClean="0"/>
              <a:t> bring </a:t>
            </a:r>
            <a:r>
              <a:rPr lang="en-US" sz="4800" dirty="0"/>
              <a:t>salvation to the ends of the earth.” </a:t>
            </a:r>
            <a:endParaRPr lang="en-US" sz="4800" b="1" dirty="0"/>
          </a:p>
        </p:txBody>
      </p:sp>
    </p:spTree>
    <p:extLst>
      <p:ext uri="{BB962C8B-B14F-4D97-AF65-F5344CB8AC3E}">
        <p14:creationId xmlns:p14="http://schemas.microsoft.com/office/powerpoint/2010/main" val="25020131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840" y="223520"/>
            <a:ext cx="8087360" cy="4524315"/>
          </a:xfrm>
          <a:prstGeom prst="rect">
            <a:avLst/>
          </a:prstGeom>
        </p:spPr>
        <p:txBody>
          <a:bodyPr wrap="square">
            <a:spAutoFit/>
          </a:bodyPr>
          <a:lstStyle/>
          <a:p>
            <a:pPr algn="ctr"/>
            <a:r>
              <a:rPr lang="en-US" sz="4800" dirty="0"/>
              <a:t>1 Timothy 2:3-4</a:t>
            </a:r>
            <a:r>
              <a:rPr lang="en-US" sz="4800" baseline="30000" dirty="0"/>
              <a:t> </a:t>
            </a:r>
            <a:endParaRPr lang="en-US" sz="4800" baseline="30000" dirty="0" smtClean="0"/>
          </a:p>
          <a:p>
            <a:pPr algn="ctr"/>
            <a:r>
              <a:rPr lang="en-US" sz="4800" dirty="0" smtClean="0"/>
              <a:t>This </a:t>
            </a:r>
            <a:r>
              <a:rPr lang="en-US" sz="4800" dirty="0"/>
              <a:t>is good, and it is pleasing </a:t>
            </a:r>
            <a:r>
              <a:rPr lang="en-US" sz="4800" dirty="0" smtClean="0"/>
              <a:t> in </a:t>
            </a:r>
            <a:r>
              <a:rPr lang="en-US" sz="4800" dirty="0"/>
              <a:t>the sight of God our Savior,</a:t>
            </a:r>
            <a:r>
              <a:rPr lang="en-US" sz="4800" b="1" baseline="30000" dirty="0"/>
              <a:t>4 </a:t>
            </a:r>
            <a:r>
              <a:rPr lang="en-US" sz="4800" dirty="0"/>
              <a:t>who desires all people to be saved and to come to the knowledge of the truth.</a:t>
            </a:r>
          </a:p>
        </p:txBody>
      </p:sp>
    </p:spTree>
    <p:extLst>
      <p:ext uri="{BB962C8B-B14F-4D97-AF65-F5344CB8AC3E}">
        <p14:creationId xmlns:p14="http://schemas.microsoft.com/office/powerpoint/2010/main" val="13977474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50900"/>
            <a:ext cx="9144000" cy="3429000"/>
          </a:xfrm>
          <a:prstGeom prst="rect">
            <a:avLst/>
          </a:prstGeom>
        </p:spPr>
      </p:pic>
      <p:sp>
        <p:nvSpPr>
          <p:cNvPr id="4" name="Rectangle 3"/>
          <p:cNvSpPr/>
          <p:nvPr/>
        </p:nvSpPr>
        <p:spPr>
          <a:xfrm>
            <a:off x="1940672" y="19903"/>
            <a:ext cx="5110293" cy="830997"/>
          </a:xfrm>
          <a:prstGeom prst="rect">
            <a:avLst/>
          </a:prstGeom>
        </p:spPr>
        <p:txBody>
          <a:bodyPr wrap="none">
            <a:spAutoFit/>
          </a:bodyPr>
          <a:lstStyle/>
          <a:p>
            <a:r>
              <a:rPr lang="en-US" sz="4800" b="1" dirty="0"/>
              <a:t>THE WORLD NEEDS </a:t>
            </a:r>
            <a:endParaRPr lang="en-US" sz="4800" dirty="0"/>
          </a:p>
        </p:txBody>
      </p:sp>
      <p:sp>
        <p:nvSpPr>
          <p:cNvPr id="6" name="Rectangle 5"/>
          <p:cNvSpPr/>
          <p:nvPr/>
        </p:nvSpPr>
        <p:spPr>
          <a:xfrm>
            <a:off x="314960" y="4296846"/>
            <a:ext cx="8530050" cy="769441"/>
          </a:xfrm>
          <a:prstGeom prst="rect">
            <a:avLst/>
          </a:prstGeom>
        </p:spPr>
        <p:txBody>
          <a:bodyPr wrap="none">
            <a:spAutoFit/>
          </a:bodyPr>
          <a:lstStyle/>
          <a:p>
            <a:r>
              <a:rPr lang="en-US" sz="4400" b="1" dirty="0"/>
              <a:t>FAITH FILLED SURRENDERD HEARTS</a:t>
            </a:r>
            <a:r>
              <a:rPr lang="en-US" sz="4400" dirty="0"/>
              <a:t> </a:t>
            </a:r>
          </a:p>
        </p:txBody>
      </p:sp>
    </p:spTree>
    <p:extLst>
      <p:ext uri="{BB962C8B-B14F-4D97-AF65-F5344CB8AC3E}">
        <p14:creationId xmlns:p14="http://schemas.microsoft.com/office/powerpoint/2010/main" val="34022345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5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266822" y="170739"/>
            <a:ext cx="8591677" cy="5170646"/>
          </a:xfrm>
          <a:prstGeom prst="rect">
            <a:avLst/>
          </a:prstGeom>
        </p:spPr>
        <p:txBody>
          <a:bodyPr wrap="square">
            <a:spAutoFit/>
          </a:bodyPr>
          <a:lstStyle/>
          <a:p>
            <a:pPr algn="ctr"/>
            <a:r>
              <a:rPr lang="en-US" sz="6600" b="1" dirty="0"/>
              <a:t>Hebrews 13:14</a:t>
            </a:r>
            <a:r>
              <a:rPr lang="en-US" sz="6600" b="1" baseline="30000" dirty="0"/>
              <a:t> </a:t>
            </a:r>
            <a:endParaRPr lang="en-US" sz="6600" b="1" baseline="30000" dirty="0" smtClean="0"/>
          </a:p>
          <a:p>
            <a:pPr algn="ctr"/>
            <a:r>
              <a:rPr lang="en-US" sz="6600" dirty="0" smtClean="0"/>
              <a:t>For</a:t>
            </a:r>
            <a:r>
              <a:rPr lang="en-US" sz="6600" dirty="0"/>
              <a:t> here we have no lasting city, but we seek the city that is to come.</a:t>
            </a:r>
            <a:endParaRPr lang="en-US" sz="6600" b="1" dirty="0"/>
          </a:p>
          <a:p>
            <a:pPr algn="ctr"/>
            <a:r>
              <a:rPr lang="en-US" sz="6600" dirty="0"/>
              <a:t> </a:t>
            </a:r>
            <a:endParaRPr lang="en-US" sz="66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78" y="126742"/>
            <a:ext cx="8484950" cy="5016758"/>
          </a:xfrm>
          <a:prstGeom prst="rect">
            <a:avLst/>
          </a:prstGeom>
        </p:spPr>
        <p:txBody>
          <a:bodyPr wrap="square">
            <a:spAutoFit/>
          </a:bodyPr>
          <a:lstStyle/>
          <a:p>
            <a:r>
              <a:rPr lang="en-US" sz="4000" b="1" dirty="0"/>
              <a:t>1 John 2:16-17</a:t>
            </a:r>
            <a:r>
              <a:rPr lang="en-US" sz="4000" b="1" baseline="30000" dirty="0"/>
              <a:t> </a:t>
            </a:r>
            <a:endParaRPr lang="en-US" sz="4000" b="1" baseline="30000" dirty="0" smtClean="0"/>
          </a:p>
          <a:p>
            <a:r>
              <a:rPr lang="en-US" sz="4000" dirty="0" smtClean="0"/>
              <a:t>For </a:t>
            </a:r>
            <a:r>
              <a:rPr lang="en-US" sz="4000" dirty="0"/>
              <a:t>all that is in the </a:t>
            </a:r>
            <a:r>
              <a:rPr lang="en-US" sz="4000" dirty="0" smtClean="0"/>
              <a:t>world, the </a:t>
            </a:r>
            <a:r>
              <a:rPr lang="en-US" sz="4000" dirty="0"/>
              <a:t>desires of the flesh and the desires of the eyes and pride of life—is not from the Father but is from the world. </a:t>
            </a:r>
            <a:r>
              <a:rPr lang="en-US" sz="4000" baseline="30000" dirty="0"/>
              <a:t>17 </a:t>
            </a:r>
            <a:r>
              <a:rPr lang="en-US" sz="4000" dirty="0"/>
              <a:t>And the world is passing away along with its desires, but whoever does the will of God abides forever.</a:t>
            </a:r>
            <a:endParaRPr lang="en-US" sz="40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93" y="234765"/>
            <a:ext cx="8805136" cy="5078314"/>
          </a:xfrm>
          <a:prstGeom prst="rect">
            <a:avLst/>
          </a:prstGeom>
        </p:spPr>
        <p:txBody>
          <a:bodyPr wrap="square">
            <a:spAutoFit/>
          </a:bodyPr>
          <a:lstStyle/>
          <a:p>
            <a:r>
              <a:rPr lang="en-US" sz="3600" dirty="0"/>
              <a:t>Matthew 6:19-21</a:t>
            </a:r>
            <a:r>
              <a:rPr lang="en-US" sz="3600" baseline="30000" dirty="0"/>
              <a:t> </a:t>
            </a:r>
            <a:endParaRPr lang="en-US" sz="3600" baseline="30000" dirty="0" smtClean="0"/>
          </a:p>
          <a:p>
            <a:r>
              <a:rPr lang="en-US" sz="3600" dirty="0" smtClean="0"/>
              <a:t>“</a:t>
            </a:r>
            <a:r>
              <a:rPr lang="en-US" sz="3600" dirty="0"/>
              <a:t>Do not lay up for yourselves treasures on earth, where moth and rust destroy and where thieves break in and steal, </a:t>
            </a:r>
            <a:r>
              <a:rPr lang="en-US" sz="3600" baseline="30000" dirty="0"/>
              <a:t>20 </a:t>
            </a:r>
            <a:r>
              <a:rPr lang="en-US" sz="3600" dirty="0"/>
              <a:t>but lay up for yourselves treasures in heaven, where neither moth nor rust destroys and where thieves do not break in and steal. </a:t>
            </a:r>
            <a:r>
              <a:rPr lang="en-US" sz="3600" baseline="30000" dirty="0"/>
              <a:t>21 </a:t>
            </a:r>
            <a:r>
              <a:rPr lang="en-US" sz="3600" dirty="0"/>
              <a:t>For where your treasure is, there your heart will be also.</a:t>
            </a:r>
          </a:p>
          <a:p>
            <a:r>
              <a:rPr lang="en-US" sz="3600" dirty="0"/>
              <a:t> </a:t>
            </a:r>
          </a:p>
        </p:txBody>
      </p:sp>
    </p:spTree>
    <p:extLst>
      <p:ext uri="{BB962C8B-B14F-4D97-AF65-F5344CB8AC3E}">
        <p14:creationId xmlns:p14="http://schemas.microsoft.com/office/powerpoint/2010/main" val="5628596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224" y="181410"/>
            <a:ext cx="8367547" cy="4832092"/>
          </a:xfrm>
          <a:prstGeom prst="rect">
            <a:avLst/>
          </a:prstGeom>
        </p:spPr>
        <p:txBody>
          <a:bodyPr wrap="square">
            <a:spAutoFit/>
          </a:bodyPr>
          <a:lstStyle/>
          <a:p>
            <a:r>
              <a:rPr lang="en-US" sz="4400" dirty="0"/>
              <a:t>Romans 12:2 </a:t>
            </a:r>
            <a:endParaRPr lang="en-US" sz="4400" dirty="0" smtClean="0"/>
          </a:p>
          <a:p>
            <a:r>
              <a:rPr lang="en-US" sz="4400" dirty="0" smtClean="0"/>
              <a:t>Do </a:t>
            </a:r>
            <a:r>
              <a:rPr lang="en-US" sz="4400" dirty="0"/>
              <a:t>not be conformed to this world, but be transformed by the renewal of your mind, that by testing you may discern what is the will of God, what is good and acceptable and perfect.</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75" y="117383"/>
            <a:ext cx="8901191" cy="5170646"/>
          </a:xfrm>
          <a:prstGeom prst="rect">
            <a:avLst/>
          </a:prstGeom>
        </p:spPr>
        <p:txBody>
          <a:bodyPr wrap="square">
            <a:spAutoFit/>
          </a:bodyPr>
          <a:lstStyle/>
          <a:p>
            <a:pPr algn="ctr"/>
            <a:r>
              <a:rPr lang="en-US" sz="6600" dirty="0"/>
              <a:t>Philippians 3:20</a:t>
            </a:r>
            <a:r>
              <a:rPr lang="en-US" sz="6600" b="1" baseline="30000" dirty="0"/>
              <a:t> </a:t>
            </a:r>
            <a:endParaRPr lang="en-US" sz="6600" b="1" baseline="30000" dirty="0" smtClean="0"/>
          </a:p>
          <a:p>
            <a:pPr algn="ctr"/>
            <a:r>
              <a:rPr lang="en-US" sz="6600" dirty="0" smtClean="0"/>
              <a:t>But</a:t>
            </a:r>
            <a:r>
              <a:rPr lang="en-US" sz="6600" dirty="0"/>
              <a:t> our citizenship is in heaven, and from it we await a Savior, the Lord Jesus Christ</a:t>
            </a:r>
            <a:endParaRPr lang="en-US" sz="6600" b="1"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u-1.jpe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42285"/>
            <a:ext cx="9314766" cy="5101215"/>
          </a:xfrm>
          <a:prstGeom prst="rect">
            <a:avLst/>
          </a:prstGeom>
        </p:spPr>
      </p:pic>
      <p:sp>
        <p:nvSpPr>
          <p:cNvPr id="5" name="Rectangle 4"/>
          <p:cNvSpPr/>
          <p:nvPr/>
        </p:nvSpPr>
        <p:spPr>
          <a:xfrm>
            <a:off x="256149" y="213423"/>
            <a:ext cx="8634370" cy="4196020"/>
          </a:xfrm>
          <a:prstGeom prst="rect">
            <a:avLst/>
          </a:prstGeom>
        </p:spPr>
        <p:txBody>
          <a:bodyPr wrap="square">
            <a:spAutoFit/>
          </a:bodyPr>
          <a:lstStyle/>
          <a:p>
            <a:r>
              <a:rPr lang="en-US" sz="4000" b="1" baseline="30000" dirty="0"/>
              <a:t> </a:t>
            </a:r>
            <a:endParaRPr lang="en-US" sz="4000" b="1" baseline="30000" dirty="0" smtClean="0"/>
          </a:p>
          <a:p>
            <a:r>
              <a:rPr lang="en-US" sz="4000" b="1" dirty="0" smtClean="0"/>
              <a:t>For </a:t>
            </a:r>
            <a:r>
              <a:rPr lang="en-US" sz="4000" b="1" dirty="0"/>
              <a:t>as were the days of Noah, so will be the coming of the Son of Man. </a:t>
            </a:r>
            <a:r>
              <a:rPr lang="en-US" sz="4000" b="1" baseline="30000" dirty="0"/>
              <a:t>38 </a:t>
            </a:r>
            <a:r>
              <a:rPr lang="en-US" sz="4000" b="1" dirty="0"/>
              <a:t>For as in those days before the flood they were eating and drinking, marrying and giving in marriage, until the day when Noah entered the </a:t>
            </a:r>
            <a:r>
              <a:rPr lang="en-US" sz="4000" b="1" dirty="0" smtClean="0"/>
              <a:t>ark  </a:t>
            </a:r>
            <a:r>
              <a:rPr lang="en-US" sz="2800" b="1" dirty="0" smtClean="0"/>
              <a:t>(Matthew </a:t>
            </a:r>
            <a:r>
              <a:rPr lang="en-US" sz="2800" b="1" dirty="0"/>
              <a:t>24:37-</a:t>
            </a:r>
            <a:r>
              <a:rPr lang="en-US" sz="2800" b="1" dirty="0" smtClean="0"/>
              <a:t>38)</a:t>
            </a:r>
            <a:endParaRPr lang="en-US" sz="28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551" y="170739"/>
            <a:ext cx="8410239" cy="4524315"/>
          </a:xfrm>
          <a:prstGeom prst="rect">
            <a:avLst/>
          </a:prstGeom>
        </p:spPr>
        <p:txBody>
          <a:bodyPr wrap="square">
            <a:spAutoFit/>
          </a:bodyPr>
          <a:lstStyle/>
          <a:p>
            <a:r>
              <a:rPr lang="en-US" sz="4800" dirty="0"/>
              <a:t>James 1:21</a:t>
            </a:r>
            <a:r>
              <a:rPr lang="en-US" sz="4800" baseline="30000" dirty="0"/>
              <a:t> </a:t>
            </a:r>
            <a:endParaRPr lang="en-US" sz="4800" baseline="30000" dirty="0" smtClean="0"/>
          </a:p>
          <a:p>
            <a:r>
              <a:rPr lang="en-US" sz="4800" dirty="0" smtClean="0"/>
              <a:t>Therefore</a:t>
            </a:r>
            <a:r>
              <a:rPr lang="en-US" sz="4800" dirty="0"/>
              <a:t> put away all filthiness and rampant wickedness and receive with meekness the implanted word, which is able to save your souls.</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35997</TotalTime>
  <Words>184</Words>
  <Application>Microsoft Macintosh PowerPoint</Application>
  <PresentationFormat>On-screen Show (16:9)</PresentationFormat>
  <Paragraphs>58</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923</cp:revision>
  <dcterms:created xsi:type="dcterms:W3CDTF">2016-08-27T22:55:59Z</dcterms:created>
  <dcterms:modified xsi:type="dcterms:W3CDTF">2021-01-09T23:18:00Z</dcterms:modified>
</cp:coreProperties>
</file>