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376" r:id="rId2"/>
    <p:sldId id="397" r:id="rId3"/>
    <p:sldId id="398" r:id="rId4"/>
    <p:sldId id="354" r:id="rId5"/>
    <p:sldId id="469" r:id="rId6"/>
    <p:sldId id="380" r:id="rId7"/>
    <p:sldId id="429" r:id="rId8"/>
    <p:sldId id="345" r:id="rId9"/>
    <p:sldId id="445" r:id="rId10"/>
    <p:sldId id="335" r:id="rId11"/>
    <p:sldId id="430" r:id="rId12"/>
    <p:sldId id="431" r:id="rId13"/>
    <p:sldId id="432" r:id="rId14"/>
    <p:sldId id="433" r:id="rId15"/>
    <p:sldId id="435" r:id="rId16"/>
    <p:sldId id="434" r:id="rId17"/>
    <p:sldId id="453" r:id="rId18"/>
    <p:sldId id="454" r:id="rId19"/>
    <p:sldId id="455" r:id="rId20"/>
    <p:sldId id="456" r:id="rId21"/>
    <p:sldId id="462" r:id="rId22"/>
    <p:sldId id="470" r:id="rId23"/>
    <p:sldId id="463" r:id="rId24"/>
    <p:sldId id="464" r:id="rId25"/>
    <p:sldId id="471" r:id="rId26"/>
    <p:sldId id="261"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0537"/>
    <a:srgbClr val="25060F"/>
    <a:srgbClr val="430544"/>
    <a:srgbClr val="4C064E"/>
    <a:srgbClr val="7F0081"/>
    <a:srgbClr val="68005C"/>
    <a:srgbClr val="A70503"/>
    <a:srgbClr val="452303"/>
    <a:srgbClr val="E0690A"/>
    <a:srgbClr val="F9CD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07" autoAdjust="0"/>
  </p:normalViewPr>
  <p:slideViewPr>
    <p:cSldViewPr snapToGrid="0" snapToObjects="1">
      <p:cViewPr varScale="1">
        <p:scale>
          <a:sx n="119" d="100"/>
          <a:sy n="119" d="100"/>
        </p:scale>
        <p:origin x="-104" y="-2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1/1/21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1/1/21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38"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9421" y="192082"/>
            <a:ext cx="8879846" cy="5016758"/>
          </a:xfrm>
          <a:prstGeom prst="rect">
            <a:avLst/>
          </a:prstGeom>
        </p:spPr>
        <p:txBody>
          <a:bodyPr wrap="square">
            <a:spAutoFit/>
          </a:bodyPr>
          <a:lstStyle/>
          <a:p>
            <a:r>
              <a:rPr lang="en-US" sz="4000" dirty="0"/>
              <a:t>Matthew 10:21-</a:t>
            </a:r>
            <a:r>
              <a:rPr lang="en-US" sz="4000" dirty="0" smtClean="0"/>
              <a:t>22</a:t>
            </a:r>
          </a:p>
          <a:p>
            <a:r>
              <a:rPr lang="en-US" sz="4000" dirty="0" smtClean="0"/>
              <a:t>Brother </a:t>
            </a:r>
            <a:r>
              <a:rPr lang="en-US" sz="4000" dirty="0"/>
              <a:t>will deliver brother over to death, and the father his child, and children will rise against parents and have them put to death, </a:t>
            </a:r>
            <a:r>
              <a:rPr lang="en-US" sz="4000" baseline="30000" dirty="0"/>
              <a:t>22 </a:t>
            </a:r>
            <a:r>
              <a:rPr lang="en-US" sz="4000" dirty="0"/>
              <a:t>and you will be hated by all for my name's sake. But the one who endures to the end will be saved.</a:t>
            </a:r>
          </a:p>
          <a:p>
            <a:r>
              <a:rPr lang="en-US" sz="4000" dirty="0"/>
              <a:t> </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112" y="192082"/>
            <a:ext cx="8826482" cy="3970318"/>
          </a:xfrm>
          <a:prstGeom prst="rect">
            <a:avLst/>
          </a:prstGeom>
        </p:spPr>
        <p:txBody>
          <a:bodyPr wrap="square">
            <a:spAutoFit/>
          </a:bodyPr>
          <a:lstStyle/>
          <a:p>
            <a:r>
              <a:rPr lang="en-US" sz="3600" dirty="0"/>
              <a:t>Matthew 24:12-14</a:t>
            </a:r>
            <a:r>
              <a:rPr lang="en-US" sz="3600" baseline="30000" dirty="0"/>
              <a:t> </a:t>
            </a:r>
            <a:endParaRPr lang="en-US" sz="3600" baseline="30000" dirty="0" smtClean="0"/>
          </a:p>
          <a:p>
            <a:r>
              <a:rPr lang="en-US" sz="3600" dirty="0" smtClean="0"/>
              <a:t>And </a:t>
            </a:r>
            <a:r>
              <a:rPr lang="en-US" sz="3600" dirty="0"/>
              <a:t>because lawlessness will be increased, </a:t>
            </a:r>
            <a:endParaRPr lang="en-US" sz="3600" dirty="0" smtClean="0"/>
          </a:p>
          <a:p>
            <a:r>
              <a:rPr lang="en-US" sz="3600" dirty="0" smtClean="0"/>
              <a:t>the </a:t>
            </a:r>
            <a:r>
              <a:rPr lang="en-US" sz="3600" dirty="0"/>
              <a:t>love of many will grow cold. </a:t>
            </a:r>
            <a:r>
              <a:rPr lang="en-US" sz="3600" baseline="30000" dirty="0"/>
              <a:t>13 </a:t>
            </a:r>
            <a:r>
              <a:rPr lang="en-US" sz="3600" dirty="0"/>
              <a:t>But the one who endures to the end will be saved. </a:t>
            </a:r>
            <a:r>
              <a:rPr lang="en-US" sz="3600" baseline="30000" dirty="0"/>
              <a:t>14 </a:t>
            </a:r>
            <a:r>
              <a:rPr lang="en-US" sz="3600" dirty="0"/>
              <a:t>And this gospel of the kingdom will be proclaimed throughout the whole world as a testimony to all nations, and then the end will come.</a:t>
            </a:r>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729" y="85369"/>
            <a:ext cx="8890519" cy="5078314"/>
          </a:xfrm>
          <a:prstGeom prst="rect">
            <a:avLst/>
          </a:prstGeom>
        </p:spPr>
        <p:txBody>
          <a:bodyPr wrap="square">
            <a:spAutoFit/>
          </a:bodyPr>
          <a:lstStyle/>
          <a:p>
            <a:r>
              <a:rPr lang="en-US" sz="3600" dirty="0"/>
              <a:t>Revelation 14:10-11</a:t>
            </a:r>
            <a:r>
              <a:rPr lang="en-US" sz="3600" b="1" baseline="30000" dirty="0"/>
              <a:t> </a:t>
            </a:r>
            <a:r>
              <a:rPr lang="en-US" sz="3600" dirty="0"/>
              <a:t>he also will drink the wine of God's wrath, poured full strength into the cup of his anger, and he will be tormented with fire and sulfur in the presence of the holy angels and in the presence of the Lamb. </a:t>
            </a:r>
            <a:r>
              <a:rPr lang="en-US" sz="3600" baseline="30000" dirty="0" smtClean="0"/>
              <a:t>11</a:t>
            </a:r>
            <a:r>
              <a:rPr lang="en-US" sz="3600" dirty="0" smtClean="0"/>
              <a:t>And</a:t>
            </a:r>
            <a:r>
              <a:rPr lang="en-US" sz="3600" dirty="0"/>
              <a:t> </a:t>
            </a:r>
            <a:r>
              <a:rPr lang="en-US" sz="3600" dirty="0" smtClean="0"/>
              <a:t> the </a:t>
            </a:r>
            <a:r>
              <a:rPr lang="en-US" sz="3600" dirty="0"/>
              <a:t>smoke of their torment goes up forever and ever, and they have no rest, day or night, these worshipers of the beast and its image, and whoever receives the mark of its name.”</a:t>
            </a:r>
            <a:endParaRPr lang="en-US" sz="3600" b="1" dirty="0"/>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055" y="85369"/>
            <a:ext cx="8943883" cy="5078314"/>
          </a:xfrm>
          <a:prstGeom prst="rect">
            <a:avLst/>
          </a:prstGeom>
        </p:spPr>
        <p:txBody>
          <a:bodyPr wrap="square">
            <a:spAutoFit/>
          </a:bodyPr>
          <a:lstStyle/>
          <a:p>
            <a:r>
              <a:rPr lang="en-US" sz="3600" dirty="0"/>
              <a:t>Revelation 6:12-14</a:t>
            </a:r>
            <a:r>
              <a:rPr lang="en-US" sz="3600" b="1" baseline="30000" dirty="0"/>
              <a:t>  </a:t>
            </a:r>
            <a:r>
              <a:rPr lang="en-US" sz="3600" dirty="0"/>
              <a:t>When he opened the sixth seal, I looked, and behold, there was a great earthquake, and the sun became black as </a:t>
            </a:r>
            <a:r>
              <a:rPr lang="en-US" sz="3600" dirty="0" smtClean="0"/>
              <a:t> sackcloth</a:t>
            </a:r>
            <a:r>
              <a:rPr lang="en-US" sz="3600" dirty="0"/>
              <a:t>, the full moon became like blood, </a:t>
            </a:r>
            <a:r>
              <a:rPr lang="en-US" sz="3600" dirty="0" smtClean="0"/>
              <a:t> </a:t>
            </a:r>
            <a:r>
              <a:rPr lang="en-US" sz="3600" baseline="30000" dirty="0" smtClean="0"/>
              <a:t>13</a:t>
            </a:r>
            <a:r>
              <a:rPr lang="en-US" sz="3600" dirty="0" smtClean="0"/>
              <a:t>and</a:t>
            </a:r>
            <a:r>
              <a:rPr lang="en-US" sz="3600" dirty="0"/>
              <a:t> the stars of the sky fell to the earth as the fig tree sheds its winter fruit when shaken by a gale. </a:t>
            </a:r>
            <a:r>
              <a:rPr lang="en-US" sz="3600" baseline="30000" dirty="0"/>
              <a:t>14 </a:t>
            </a:r>
            <a:r>
              <a:rPr lang="en-US" sz="3600" dirty="0"/>
              <a:t>The sky vanished like a</a:t>
            </a:r>
            <a:r>
              <a:rPr lang="en-US" dirty="0"/>
              <a:t> </a:t>
            </a:r>
            <a:r>
              <a:rPr lang="en-US" sz="3600" dirty="0"/>
              <a:t>scroll that is being rolled up, and every mountain and island was removed from its place.</a:t>
            </a:r>
            <a:endParaRPr lang="en-US" sz="3600" b="1" dirty="0"/>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6149" y="224094"/>
            <a:ext cx="8645043" cy="4832092"/>
          </a:xfrm>
          <a:prstGeom prst="rect">
            <a:avLst/>
          </a:prstGeom>
        </p:spPr>
        <p:txBody>
          <a:bodyPr wrap="square">
            <a:spAutoFit/>
          </a:bodyPr>
          <a:lstStyle/>
          <a:p>
            <a:r>
              <a:rPr lang="en-US" sz="4400" dirty="0"/>
              <a:t>Revelation 19:15</a:t>
            </a:r>
            <a:r>
              <a:rPr lang="en-US" sz="4400" baseline="30000" dirty="0"/>
              <a:t> </a:t>
            </a:r>
            <a:endParaRPr lang="en-US" sz="4400" baseline="30000" dirty="0" smtClean="0"/>
          </a:p>
          <a:p>
            <a:r>
              <a:rPr lang="en-US" sz="4400" dirty="0" smtClean="0"/>
              <a:t>From </a:t>
            </a:r>
            <a:r>
              <a:rPr lang="en-US" sz="4400" dirty="0"/>
              <a:t>his mouth comes a sharp sword with which to strike down the nations, and he will rule them with a rod of iron. He will tread the winepress of the fury of the wrath of God the Almighty.</a:t>
            </a:r>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205" y="288121"/>
            <a:ext cx="8442258" cy="4247317"/>
          </a:xfrm>
          <a:prstGeom prst="rect">
            <a:avLst/>
          </a:prstGeom>
        </p:spPr>
        <p:txBody>
          <a:bodyPr wrap="square">
            <a:spAutoFit/>
          </a:bodyPr>
          <a:lstStyle/>
          <a:p>
            <a:r>
              <a:rPr lang="en-US" sz="5400" dirty="0"/>
              <a:t>Revelation 20:15</a:t>
            </a:r>
            <a:r>
              <a:rPr lang="en-US" sz="5400" baseline="30000" dirty="0"/>
              <a:t> </a:t>
            </a:r>
            <a:endParaRPr lang="en-US" sz="5400" baseline="30000" dirty="0" smtClean="0"/>
          </a:p>
          <a:p>
            <a:r>
              <a:rPr lang="en-US" sz="5400" dirty="0" smtClean="0"/>
              <a:t>And </a:t>
            </a:r>
            <a:r>
              <a:rPr lang="en-US" sz="5400" dirty="0"/>
              <a:t>if anyone's name was not found written in the book of life, he was thrown into the lake of fire.</a:t>
            </a:r>
          </a:p>
        </p:txBody>
      </p:sp>
    </p:spTree>
    <p:extLst>
      <p:ext uri="{BB962C8B-B14F-4D97-AF65-F5344CB8AC3E}">
        <p14:creationId xmlns:p14="http://schemas.microsoft.com/office/powerpoint/2010/main" val="8685313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5477" y="245437"/>
            <a:ext cx="8602350" cy="4832092"/>
          </a:xfrm>
          <a:prstGeom prst="rect">
            <a:avLst/>
          </a:prstGeom>
        </p:spPr>
        <p:txBody>
          <a:bodyPr wrap="square">
            <a:spAutoFit/>
          </a:bodyPr>
          <a:lstStyle/>
          <a:p>
            <a:r>
              <a:rPr lang="en-US" sz="4400" dirty="0"/>
              <a:t>Ezekiel 33:11 </a:t>
            </a:r>
            <a:endParaRPr lang="en-US" sz="4400" dirty="0" smtClean="0"/>
          </a:p>
          <a:p>
            <a:r>
              <a:rPr lang="en-US" sz="4400" dirty="0" smtClean="0"/>
              <a:t>Say </a:t>
            </a:r>
            <a:r>
              <a:rPr lang="en-US" sz="4400" dirty="0"/>
              <a:t>to them, As I live, declares the Lord God, I have no pleasure in the death of the wicked, but that the wicked turn from his way and live; </a:t>
            </a:r>
            <a:r>
              <a:rPr lang="en-US" sz="4400" dirty="0" smtClean="0"/>
              <a:t> turn </a:t>
            </a:r>
            <a:r>
              <a:rPr lang="en-US" sz="4400" dirty="0"/>
              <a:t>back, turn back from your evil ways, for why will you die</a:t>
            </a:r>
          </a:p>
        </p:txBody>
      </p:sp>
    </p:spTree>
    <p:extLst>
      <p:ext uri="{BB962C8B-B14F-4D97-AF65-F5344CB8AC3E}">
        <p14:creationId xmlns:p14="http://schemas.microsoft.com/office/powerpoint/2010/main" val="15309640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58" y="181410"/>
            <a:ext cx="8666388" cy="4893648"/>
          </a:xfrm>
          <a:prstGeom prst="rect">
            <a:avLst/>
          </a:prstGeom>
        </p:spPr>
        <p:txBody>
          <a:bodyPr wrap="square">
            <a:spAutoFit/>
          </a:bodyPr>
          <a:lstStyle/>
          <a:p>
            <a:pPr algn="ctr"/>
            <a:r>
              <a:rPr lang="en-US" sz="3600" dirty="0"/>
              <a:t>Revelation 22:17</a:t>
            </a:r>
            <a:r>
              <a:rPr lang="en-US" sz="3600" baseline="30000" dirty="0"/>
              <a:t> </a:t>
            </a:r>
            <a:endParaRPr lang="en-US" sz="3600" baseline="30000" dirty="0" smtClean="0"/>
          </a:p>
          <a:p>
            <a:pPr algn="ctr"/>
            <a:r>
              <a:rPr lang="en-US" sz="3600" dirty="0" smtClean="0"/>
              <a:t>The </a:t>
            </a:r>
            <a:r>
              <a:rPr lang="en-US" sz="3600" dirty="0"/>
              <a:t>Spirit and the Bride say</a:t>
            </a:r>
            <a:r>
              <a:rPr lang="en-US" sz="4400" dirty="0"/>
              <a:t>, </a:t>
            </a:r>
            <a:endParaRPr lang="en-US" sz="4400" dirty="0" smtClean="0"/>
          </a:p>
          <a:p>
            <a:pPr algn="ctr"/>
            <a:r>
              <a:rPr lang="en-US" sz="4400" dirty="0" smtClean="0"/>
              <a:t>“</a:t>
            </a:r>
            <a:r>
              <a:rPr lang="en-US" sz="4400" dirty="0"/>
              <a:t>Come.” </a:t>
            </a:r>
            <a:r>
              <a:rPr lang="en-US" sz="4400" dirty="0" smtClean="0"/>
              <a:t> </a:t>
            </a:r>
          </a:p>
          <a:p>
            <a:pPr algn="ctr"/>
            <a:r>
              <a:rPr lang="en-US" sz="3600" dirty="0" smtClean="0"/>
              <a:t>And </a:t>
            </a:r>
            <a:r>
              <a:rPr lang="en-US" sz="3600" dirty="0"/>
              <a:t>let the one who hears say, </a:t>
            </a:r>
            <a:endParaRPr lang="en-US" sz="3600" dirty="0" smtClean="0"/>
          </a:p>
          <a:p>
            <a:pPr algn="ctr"/>
            <a:r>
              <a:rPr lang="en-US" sz="4400" dirty="0" smtClean="0"/>
              <a:t>“</a:t>
            </a:r>
            <a:r>
              <a:rPr lang="en-US" sz="4400" dirty="0"/>
              <a:t>Come.” </a:t>
            </a:r>
            <a:endParaRPr lang="en-US" sz="4400" dirty="0" smtClean="0"/>
          </a:p>
          <a:p>
            <a:pPr algn="ctr"/>
            <a:r>
              <a:rPr lang="en-US" sz="3600" dirty="0" smtClean="0"/>
              <a:t>And</a:t>
            </a:r>
            <a:r>
              <a:rPr lang="en-US" sz="3600" dirty="0"/>
              <a:t> let the one who is thirsty come; let the one who desires take the water of life without price.</a:t>
            </a:r>
          </a:p>
        </p:txBody>
      </p:sp>
    </p:spTree>
    <p:extLst>
      <p:ext uri="{BB962C8B-B14F-4D97-AF65-F5344CB8AC3E}">
        <p14:creationId xmlns:p14="http://schemas.microsoft.com/office/powerpoint/2010/main" val="39712569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168" y="330806"/>
            <a:ext cx="8559659" cy="3785652"/>
          </a:xfrm>
          <a:prstGeom prst="rect">
            <a:avLst/>
          </a:prstGeom>
        </p:spPr>
        <p:txBody>
          <a:bodyPr wrap="square">
            <a:spAutoFit/>
          </a:bodyPr>
          <a:lstStyle/>
          <a:p>
            <a:pPr algn="ctr"/>
            <a:r>
              <a:rPr lang="en-US" sz="4000" dirty="0"/>
              <a:t>Revelation 21:4</a:t>
            </a:r>
            <a:r>
              <a:rPr lang="en-US" sz="4000" baseline="30000" dirty="0"/>
              <a:t> </a:t>
            </a:r>
            <a:endParaRPr lang="en-US" sz="4000" baseline="30000" dirty="0" smtClean="0"/>
          </a:p>
          <a:p>
            <a:pPr algn="ctr"/>
            <a:r>
              <a:rPr lang="en-US" sz="4000" dirty="0" smtClean="0"/>
              <a:t>He </a:t>
            </a:r>
            <a:r>
              <a:rPr lang="en-US" sz="4000" dirty="0"/>
              <a:t>will wipe away every tear </a:t>
            </a:r>
            <a:r>
              <a:rPr lang="en-US" sz="4000" dirty="0" smtClean="0"/>
              <a:t>from </a:t>
            </a:r>
            <a:r>
              <a:rPr lang="en-US" sz="4000" dirty="0"/>
              <a:t>their eyes, and death shall be no more, </a:t>
            </a:r>
            <a:r>
              <a:rPr lang="en-US" sz="4000" dirty="0" smtClean="0"/>
              <a:t> neither </a:t>
            </a:r>
            <a:r>
              <a:rPr lang="en-US" sz="4000" dirty="0"/>
              <a:t>shall there be mourning, </a:t>
            </a:r>
            <a:r>
              <a:rPr lang="en-US" sz="4000" dirty="0" smtClean="0"/>
              <a:t>nor </a:t>
            </a:r>
            <a:r>
              <a:rPr lang="en-US" sz="4000" dirty="0"/>
              <a:t>crying, nor pain anymore, for the former things have passed away.”</a:t>
            </a:r>
            <a:r>
              <a:rPr lang="en-US" sz="4000" baseline="30000" dirty="0"/>
              <a:t> </a:t>
            </a:r>
            <a:endParaRPr lang="en-US" sz="4000" dirty="0"/>
          </a:p>
        </p:txBody>
      </p:sp>
    </p:spTree>
    <p:extLst>
      <p:ext uri="{BB962C8B-B14F-4D97-AF65-F5344CB8AC3E}">
        <p14:creationId xmlns:p14="http://schemas.microsoft.com/office/powerpoint/2010/main" val="2867864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514" y="330806"/>
            <a:ext cx="8527640" cy="4524315"/>
          </a:xfrm>
          <a:prstGeom prst="rect">
            <a:avLst/>
          </a:prstGeom>
        </p:spPr>
        <p:txBody>
          <a:bodyPr wrap="square">
            <a:spAutoFit/>
          </a:bodyPr>
          <a:lstStyle/>
          <a:p>
            <a:pPr algn="ctr"/>
            <a:r>
              <a:rPr lang="en-US" sz="4800" dirty="0"/>
              <a:t>1 Timothy 2:3-4 </a:t>
            </a:r>
            <a:endParaRPr lang="en-US" sz="4800" dirty="0" smtClean="0"/>
          </a:p>
          <a:p>
            <a:pPr algn="ctr"/>
            <a:r>
              <a:rPr lang="en-US" sz="4800" dirty="0" smtClean="0"/>
              <a:t>This </a:t>
            </a:r>
            <a:r>
              <a:rPr lang="en-US" sz="4800" dirty="0"/>
              <a:t>is good, and it is pleasing </a:t>
            </a:r>
            <a:r>
              <a:rPr lang="en-US" sz="4800" dirty="0" smtClean="0"/>
              <a:t>    in </a:t>
            </a:r>
            <a:r>
              <a:rPr lang="en-US" sz="4800" dirty="0"/>
              <a:t>the sight of God our Savior, </a:t>
            </a:r>
            <a:endParaRPr lang="en-US" sz="4800" dirty="0" smtClean="0"/>
          </a:p>
          <a:p>
            <a:pPr algn="ctr"/>
            <a:r>
              <a:rPr lang="en-US" sz="4800" baseline="30000" dirty="0" smtClean="0"/>
              <a:t>4</a:t>
            </a:r>
            <a:r>
              <a:rPr lang="en-US" sz="4800" baseline="30000" dirty="0"/>
              <a:t> </a:t>
            </a:r>
            <a:r>
              <a:rPr lang="en-US" sz="4800" dirty="0"/>
              <a:t>who desires all people to be saved and to come to the knowledge of the truth.</a:t>
            </a:r>
          </a:p>
        </p:txBody>
      </p:sp>
    </p:spTree>
    <p:extLst>
      <p:ext uri="{BB962C8B-B14F-4D97-AF65-F5344CB8AC3E}">
        <p14:creationId xmlns:p14="http://schemas.microsoft.com/office/powerpoint/2010/main" val="7145590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5821"/>
            <a:ext cx="9144000" cy="3517679"/>
          </a:xfrm>
          <a:prstGeom prst="rect">
            <a:avLst/>
          </a:prstGeom>
          <a:solidFill>
            <a:schemeClr val="tx1"/>
          </a:solidFill>
        </p:spPr>
      </p:pic>
      <p:sp>
        <p:nvSpPr>
          <p:cNvPr id="7" name="TextBox 6"/>
          <p:cNvSpPr txBox="1"/>
          <p:nvPr/>
        </p:nvSpPr>
        <p:spPr>
          <a:xfrm>
            <a:off x="0" y="21342"/>
            <a:ext cx="9143999" cy="1569660"/>
          </a:xfrm>
          <a:prstGeom prst="rect">
            <a:avLst/>
          </a:prstGeom>
          <a:noFill/>
        </p:spPr>
        <p:txBody>
          <a:bodyPr wrap="square" rtlCol="0">
            <a:spAutoFit/>
          </a:bodyPr>
          <a:lstStyle/>
          <a:p>
            <a:pPr algn="ctr"/>
            <a:r>
              <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itannic Bold"/>
                <a:cs typeface="Britannic Bold"/>
              </a:rPr>
              <a:t>Jesus who delivers us </a:t>
            </a:r>
            <a:endPar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itannic Bold"/>
              <a:cs typeface="Britannic Bold"/>
            </a:endParaRPr>
          </a:p>
          <a:p>
            <a:pPr algn="ctr"/>
            <a:r>
              <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itannic Bold"/>
                <a:cs typeface="Britannic Bold"/>
              </a:rPr>
              <a:t>from </a:t>
            </a:r>
            <a:r>
              <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itannic Bold"/>
                <a:cs typeface="Britannic Bold"/>
              </a:rPr>
              <a:t>the wrath to </a:t>
            </a:r>
            <a:r>
              <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itannic Bold"/>
                <a:cs typeface="Britannic Bold"/>
              </a:rPr>
              <a:t>come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ritannic Bold"/>
                <a:cs typeface="Britannic Bold"/>
              </a:rPr>
              <a:t>1Thes 1:10</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ritannic Bold"/>
              <a:cs typeface="Britannic Bold"/>
            </a:endParaRP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223" y="341478"/>
            <a:ext cx="8314183" cy="4524315"/>
          </a:xfrm>
          <a:prstGeom prst="rect">
            <a:avLst/>
          </a:prstGeom>
        </p:spPr>
        <p:txBody>
          <a:bodyPr wrap="square">
            <a:spAutoFit/>
          </a:bodyPr>
          <a:lstStyle/>
          <a:p>
            <a:pPr algn="ctr"/>
            <a:r>
              <a:rPr lang="en-US" sz="4800" b="1" dirty="0"/>
              <a:t>Luke 15:</a:t>
            </a:r>
            <a:r>
              <a:rPr lang="en-US" sz="4800" b="1" dirty="0" smtClean="0"/>
              <a:t>7</a:t>
            </a:r>
          </a:p>
          <a:p>
            <a:pPr algn="ctr"/>
            <a:r>
              <a:rPr lang="en-US" sz="4800" b="1" baseline="30000" dirty="0"/>
              <a:t> </a:t>
            </a:r>
            <a:r>
              <a:rPr lang="en-US" sz="4800" dirty="0"/>
              <a:t>Just so, I tell you, there will be more joy in heaven over one sinner who repents than over ninety-nine righteous persons who need no repentance.</a:t>
            </a:r>
            <a:endParaRPr lang="en-US" sz="4800" b="1" dirty="0"/>
          </a:p>
        </p:txBody>
      </p:sp>
    </p:spTree>
    <p:extLst>
      <p:ext uri="{BB962C8B-B14F-4D97-AF65-F5344CB8AC3E}">
        <p14:creationId xmlns:p14="http://schemas.microsoft.com/office/powerpoint/2010/main" val="28875417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58" y="448189"/>
            <a:ext cx="8687733" cy="3416320"/>
          </a:xfrm>
          <a:prstGeom prst="rect">
            <a:avLst/>
          </a:prstGeom>
        </p:spPr>
        <p:txBody>
          <a:bodyPr wrap="square">
            <a:spAutoFit/>
          </a:bodyPr>
          <a:lstStyle/>
          <a:p>
            <a:r>
              <a:rPr lang="en-US" sz="5400" b="1" dirty="0"/>
              <a:t>1 Corinthians 11:28</a:t>
            </a:r>
            <a:r>
              <a:rPr lang="en-US" sz="5400" b="1" baseline="30000" dirty="0"/>
              <a:t> </a:t>
            </a:r>
            <a:endParaRPr lang="en-US" sz="5400" b="1" baseline="30000" dirty="0" smtClean="0"/>
          </a:p>
          <a:p>
            <a:r>
              <a:rPr lang="en-US" sz="5400" dirty="0" smtClean="0"/>
              <a:t>Let </a:t>
            </a:r>
            <a:r>
              <a:rPr lang="en-US" sz="5400" dirty="0"/>
              <a:t>a person examine himself, then, and so eat of the bread and drink of the cup.</a:t>
            </a:r>
          </a:p>
        </p:txBody>
      </p:sp>
    </p:spTree>
    <p:extLst>
      <p:ext uri="{BB962C8B-B14F-4D97-AF65-F5344CB8AC3E}">
        <p14:creationId xmlns:p14="http://schemas.microsoft.com/office/powerpoint/2010/main" val="34897460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420" y="181410"/>
            <a:ext cx="8847827" cy="4524315"/>
          </a:xfrm>
          <a:prstGeom prst="rect">
            <a:avLst/>
          </a:prstGeom>
        </p:spPr>
        <p:txBody>
          <a:bodyPr wrap="square">
            <a:spAutoFit/>
          </a:bodyPr>
          <a:lstStyle/>
          <a:p>
            <a:pPr algn="ctr"/>
            <a:r>
              <a:rPr lang="en-US" sz="4800" dirty="0"/>
              <a:t>Psalm 139:23-24</a:t>
            </a:r>
            <a:r>
              <a:rPr lang="en-US" sz="4800" b="1" baseline="30000" dirty="0"/>
              <a:t> </a:t>
            </a:r>
            <a:endParaRPr lang="en-US" sz="4800" b="1" baseline="30000" dirty="0" smtClean="0"/>
          </a:p>
          <a:p>
            <a:pPr algn="ctr"/>
            <a:r>
              <a:rPr lang="en-US" sz="4800" dirty="0" smtClean="0"/>
              <a:t>Search </a:t>
            </a:r>
            <a:r>
              <a:rPr lang="en-US" sz="4800" dirty="0"/>
              <a:t>me, O God, and know my heart! Try me and know my thoughts!</a:t>
            </a:r>
            <a:r>
              <a:rPr lang="en-US" sz="4800" baseline="30000" dirty="0"/>
              <a:t> </a:t>
            </a:r>
            <a:r>
              <a:rPr lang="en-US" sz="4800" dirty="0"/>
              <a:t>And see if there be any grievous way in me, and lead me in the way everlasting.</a:t>
            </a:r>
            <a:endParaRPr lang="en-US" sz="4800" b="1" dirty="0"/>
          </a:p>
        </p:txBody>
      </p:sp>
    </p:spTree>
    <p:extLst>
      <p:ext uri="{BB962C8B-B14F-4D97-AF65-F5344CB8AC3E}">
        <p14:creationId xmlns:p14="http://schemas.microsoft.com/office/powerpoint/2010/main" val="42009736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533" y="298793"/>
            <a:ext cx="8495621" cy="4401205"/>
          </a:xfrm>
          <a:prstGeom prst="rect">
            <a:avLst/>
          </a:prstGeom>
        </p:spPr>
        <p:txBody>
          <a:bodyPr wrap="square">
            <a:spAutoFit/>
          </a:bodyPr>
          <a:lstStyle/>
          <a:p>
            <a:pPr algn="ctr"/>
            <a:r>
              <a:rPr lang="en-US" sz="4000" b="1" dirty="0"/>
              <a:t>Matthew 7:13-</a:t>
            </a:r>
            <a:r>
              <a:rPr lang="en-US" sz="4000" b="1" dirty="0" smtClean="0"/>
              <a:t>14</a:t>
            </a:r>
          </a:p>
          <a:p>
            <a:pPr algn="ctr"/>
            <a:r>
              <a:rPr lang="en-US" sz="4000" b="1" baseline="30000" dirty="0"/>
              <a:t> </a:t>
            </a:r>
            <a:r>
              <a:rPr lang="en-US" sz="4000" dirty="0"/>
              <a:t>“Enter by the narrow gate. For the gate is wide and the way is easy that leads to destruction, and those who enter by it are many. </a:t>
            </a:r>
            <a:r>
              <a:rPr lang="en-US" sz="4000" baseline="30000" dirty="0"/>
              <a:t>14 </a:t>
            </a:r>
            <a:r>
              <a:rPr lang="en-US" sz="4000" dirty="0"/>
              <a:t>For the gate is narrow and the way is hard that leads to life, and those who find it are few.</a:t>
            </a:r>
            <a:endParaRPr lang="en-US" sz="4000" b="1" dirty="0"/>
          </a:p>
        </p:txBody>
      </p:sp>
    </p:spTree>
    <p:extLst>
      <p:ext uri="{BB962C8B-B14F-4D97-AF65-F5344CB8AC3E}">
        <p14:creationId xmlns:p14="http://schemas.microsoft.com/office/powerpoint/2010/main" val="36813838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860" y="341478"/>
            <a:ext cx="8431584" cy="4062651"/>
          </a:xfrm>
          <a:prstGeom prst="rect">
            <a:avLst/>
          </a:prstGeom>
        </p:spPr>
        <p:txBody>
          <a:bodyPr wrap="square">
            <a:spAutoFit/>
          </a:bodyPr>
          <a:lstStyle/>
          <a:p>
            <a:pPr algn="ctr"/>
            <a:r>
              <a:rPr lang="en-US" sz="4800" dirty="0"/>
              <a:t>Psalm 16:</a:t>
            </a:r>
            <a:r>
              <a:rPr lang="en-US" sz="4800" dirty="0" smtClean="0"/>
              <a:t>11</a:t>
            </a:r>
          </a:p>
          <a:p>
            <a:pPr algn="ctr"/>
            <a:r>
              <a:rPr lang="en-US" sz="4800" baseline="30000" dirty="0"/>
              <a:t> </a:t>
            </a:r>
            <a:r>
              <a:rPr lang="en-US" sz="4800" dirty="0"/>
              <a:t>You make known to me the path of life; in your presence there is fullness of joy; at your right hand are pleasures forevermore.</a:t>
            </a:r>
          </a:p>
          <a:p>
            <a:pPr algn="ctr"/>
            <a:r>
              <a:rPr lang="en-US" dirty="0"/>
              <a:t> </a:t>
            </a:r>
          </a:p>
        </p:txBody>
      </p:sp>
    </p:spTree>
    <p:extLst>
      <p:ext uri="{BB962C8B-B14F-4D97-AF65-F5344CB8AC3E}">
        <p14:creationId xmlns:p14="http://schemas.microsoft.com/office/powerpoint/2010/main" val="31055902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5821"/>
            <a:ext cx="9144000" cy="3517679"/>
          </a:xfrm>
          <a:prstGeom prst="rect">
            <a:avLst/>
          </a:prstGeom>
          <a:solidFill>
            <a:schemeClr val="tx1"/>
          </a:solidFill>
        </p:spPr>
      </p:pic>
      <p:sp>
        <p:nvSpPr>
          <p:cNvPr id="7" name="TextBox 6"/>
          <p:cNvSpPr txBox="1"/>
          <p:nvPr/>
        </p:nvSpPr>
        <p:spPr>
          <a:xfrm>
            <a:off x="0" y="21342"/>
            <a:ext cx="9143999" cy="1569660"/>
          </a:xfrm>
          <a:prstGeom prst="rect">
            <a:avLst/>
          </a:prstGeom>
          <a:noFill/>
        </p:spPr>
        <p:txBody>
          <a:bodyPr wrap="square" rtlCol="0">
            <a:spAutoFit/>
          </a:bodyPr>
          <a:lstStyle/>
          <a:p>
            <a:pPr algn="ctr"/>
            <a:r>
              <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itannic Bold"/>
                <a:cs typeface="Britannic Bold"/>
              </a:rPr>
              <a:t>Jesus who delivers us </a:t>
            </a:r>
            <a:endPar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itannic Bold"/>
              <a:cs typeface="Britannic Bold"/>
            </a:endParaRPr>
          </a:p>
          <a:p>
            <a:pPr algn="ctr"/>
            <a:r>
              <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itannic Bold"/>
                <a:cs typeface="Britannic Bold"/>
              </a:rPr>
              <a:t>from </a:t>
            </a:r>
            <a:r>
              <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itannic Bold"/>
                <a:cs typeface="Britannic Bold"/>
              </a:rPr>
              <a:t>the wrath to </a:t>
            </a:r>
            <a:r>
              <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itannic Bold"/>
                <a:cs typeface="Britannic Bold"/>
              </a:rPr>
              <a:t>come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ritannic Bold"/>
                <a:cs typeface="Britannic Bold"/>
              </a:rPr>
              <a:t>1Thes 1:10</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ritannic Bold"/>
              <a:cs typeface="Britannic Bold"/>
            </a:endParaRPr>
          </a:p>
        </p:txBody>
      </p:sp>
    </p:spTree>
    <p:extLst>
      <p:ext uri="{BB962C8B-B14F-4D97-AF65-F5344CB8AC3E}">
        <p14:creationId xmlns:p14="http://schemas.microsoft.com/office/powerpoint/2010/main" val="19503343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54"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256149" y="266780"/>
            <a:ext cx="8613024" cy="4247317"/>
          </a:xfrm>
          <a:prstGeom prst="rect">
            <a:avLst/>
          </a:prstGeom>
        </p:spPr>
        <p:txBody>
          <a:bodyPr wrap="square">
            <a:spAutoFit/>
          </a:bodyPr>
          <a:lstStyle/>
          <a:p>
            <a:r>
              <a:rPr lang="en-US" sz="5400" dirty="0"/>
              <a:t>1 Thessalonians 1:10</a:t>
            </a:r>
            <a:r>
              <a:rPr lang="en-US" sz="5400" baseline="30000" dirty="0"/>
              <a:t> </a:t>
            </a:r>
            <a:endParaRPr lang="en-US" sz="5400" baseline="30000" dirty="0" smtClean="0"/>
          </a:p>
          <a:p>
            <a:r>
              <a:rPr lang="en-US" sz="5400" dirty="0" smtClean="0"/>
              <a:t>and</a:t>
            </a:r>
            <a:r>
              <a:rPr lang="en-US" sz="5400" dirty="0"/>
              <a:t> to wait for his Son from heaven, whom he raised from the dead, Jesus who delivers us from the wrath to come.</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402" y="480202"/>
            <a:ext cx="8869173" cy="3877985"/>
          </a:xfrm>
          <a:prstGeom prst="rect">
            <a:avLst/>
          </a:prstGeom>
        </p:spPr>
        <p:txBody>
          <a:bodyPr wrap="square">
            <a:spAutoFit/>
          </a:bodyPr>
          <a:lstStyle/>
          <a:p>
            <a:r>
              <a:rPr lang="en-US" sz="4800" dirty="0"/>
              <a:t>Romans 2:8</a:t>
            </a:r>
            <a:r>
              <a:rPr lang="en-US" sz="4800" baseline="30000" dirty="0"/>
              <a:t> </a:t>
            </a:r>
            <a:endParaRPr lang="en-US" sz="4800" baseline="30000" dirty="0" smtClean="0"/>
          </a:p>
          <a:p>
            <a:r>
              <a:rPr lang="en-US" sz="4800" dirty="0" smtClean="0"/>
              <a:t>but </a:t>
            </a:r>
            <a:r>
              <a:rPr lang="en-US" sz="4800" dirty="0"/>
              <a:t>for those who are self-seeking </a:t>
            </a:r>
            <a:r>
              <a:rPr lang="en-US" sz="4800" dirty="0" smtClean="0"/>
              <a:t> and</a:t>
            </a:r>
            <a:r>
              <a:rPr lang="en-US" sz="4800" dirty="0"/>
              <a:t> do not obey the truth, but </a:t>
            </a:r>
            <a:r>
              <a:rPr lang="en-US" sz="4800" dirty="0" smtClean="0"/>
              <a:t>obey unrighteousness</a:t>
            </a:r>
            <a:r>
              <a:rPr lang="en-US" sz="4800" dirty="0"/>
              <a:t>, there will be </a:t>
            </a:r>
            <a:r>
              <a:rPr lang="en-US" sz="5400" dirty="0">
                <a:solidFill>
                  <a:srgbClr val="FF0000"/>
                </a:solidFill>
              </a:rPr>
              <a:t>wrath </a:t>
            </a:r>
            <a:r>
              <a:rPr lang="en-US" sz="4800" dirty="0"/>
              <a:t>and </a:t>
            </a:r>
            <a:r>
              <a:rPr lang="en-US" sz="5400" dirty="0">
                <a:solidFill>
                  <a:srgbClr val="FF0000"/>
                </a:solidFill>
              </a:rPr>
              <a:t>fury</a:t>
            </a:r>
            <a:r>
              <a:rPr lang="en-US" sz="4800" dirty="0"/>
              <a:t>.</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990" y="266780"/>
            <a:ext cx="8068707" cy="4652370"/>
          </a:xfrm>
          <a:prstGeom prst="rect">
            <a:avLst/>
          </a:prstGeom>
        </p:spPr>
        <p:txBody>
          <a:bodyPr wrap="square">
            <a:spAutoFit/>
          </a:bodyPr>
          <a:lstStyle/>
          <a:p>
            <a:r>
              <a:rPr lang="en-US" sz="4800" dirty="0"/>
              <a:t>Ephesians 5:6</a:t>
            </a:r>
            <a:r>
              <a:rPr lang="en-US" sz="4800" baseline="30000" dirty="0"/>
              <a:t> </a:t>
            </a:r>
            <a:endParaRPr lang="en-US" sz="4800" baseline="30000" dirty="0" smtClean="0"/>
          </a:p>
          <a:p>
            <a:r>
              <a:rPr lang="en-US" sz="4800" dirty="0" smtClean="0"/>
              <a:t>Let </a:t>
            </a:r>
            <a:r>
              <a:rPr lang="en-US" sz="4800" dirty="0"/>
              <a:t>no one deceive you with empty words, for because of these things the </a:t>
            </a:r>
            <a:r>
              <a:rPr lang="en-US" sz="4800" dirty="0">
                <a:solidFill>
                  <a:srgbClr val="FF0000"/>
                </a:solidFill>
              </a:rPr>
              <a:t>wrath of God </a:t>
            </a:r>
            <a:r>
              <a:rPr lang="en-US" sz="4800" dirty="0"/>
              <a:t>comes upon the sons of disobedience.</a:t>
            </a:r>
          </a:p>
        </p:txBody>
      </p:sp>
    </p:spTree>
    <p:extLst>
      <p:ext uri="{BB962C8B-B14F-4D97-AF65-F5344CB8AC3E}">
        <p14:creationId xmlns:p14="http://schemas.microsoft.com/office/powerpoint/2010/main" val="5628596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1533" y="256107"/>
            <a:ext cx="8581004" cy="5262979"/>
          </a:xfrm>
          <a:prstGeom prst="rect">
            <a:avLst/>
          </a:prstGeom>
        </p:spPr>
        <p:txBody>
          <a:bodyPr wrap="square">
            <a:spAutoFit/>
          </a:bodyPr>
          <a:lstStyle/>
          <a:p>
            <a:r>
              <a:rPr lang="en-US" sz="4800" b="1" dirty="0"/>
              <a:t>Romans 9:22</a:t>
            </a:r>
            <a:r>
              <a:rPr lang="en-US" sz="4800" b="1" baseline="30000" dirty="0"/>
              <a:t> </a:t>
            </a:r>
            <a:endParaRPr lang="en-US" sz="4800" b="1" baseline="30000" dirty="0" smtClean="0"/>
          </a:p>
          <a:p>
            <a:r>
              <a:rPr lang="en-US" sz="4800" dirty="0" smtClean="0"/>
              <a:t>What </a:t>
            </a:r>
            <a:r>
              <a:rPr lang="en-US" sz="4800" dirty="0"/>
              <a:t>if God, desiring to show </a:t>
            </a:r>
            <a:endParaRPr lang="en-US" sz="4800" dirty="0" smtClean="0"/>
          </a:p>
          <a:p>
            <a:r>
              <a:rPr lang="en-US" sz="4800" dirty="0" smtClean="0"/>
              <a:t>his </a:t>
            </a:r>
            <a:r>
              <a:rPr lang="en-US" sz="4800" dirty="0"/>
              <a:t>wrath and to make known his power, has endured with much patience vessels of wrath </a:t>
            </a:r>
            <a:endParaRPr lang="en-US" sz="4800" dirty="0" smtClean="0"/>
          </a:p>
          <a:p>
            <a:r>
              <a:rPr lang="en-US" sz="4800" dirty="0" smtClean="0"/>
              <a:t>prepared </a:t>
            </a:r>
            <a:r>
              <a:rPr lang="en-US" sz="4800" dirty="0"/>
              <a:t>for destruction.</a:t>
            </a:r>
            <a:endParaRPr lang="en-US" sz="4800" b="1" dirty="0"/>
          </a:p>
          <a:p>
            <a:r>
              <a:rPr lang="en-US" sz="4800" dirty="0"/>
              <a:t> </a:t>
            </a:r>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822" y="181411"/>
            <a:ext cx="8666387" cy="4524315"/>
          </a:xfrm>
          <a:prstGeom prst="rect">
            <a:avLst/>
          </a:prstGeom>
        </p:spPr>
        <p:txBody>
          <a:bodyPr wrap="square">
            <a:spAutoFit/>
          </a:bodyPr>
          <a:lstStyle/>
          <a:p>
            <a:r>
              <a:rPr lang="en-US" sz="4800" dirty="0"/>
              <a:t>Romans 2:4</a:t>
            </a:r>
            <a:r>
              <a:rPr lang="en-US" sz="4800" b="1" baseline="30000" dirty="0"/>
              <a:t> </a:t>
            </a:r>
            <a:endParaRPr lang="en-US" sz="4800" b="1" baseline="30000" dirty="0" smtClean="0"/>
          </a:p>
          <a:p>
            <a:r>
              <a:rPr lang="en-US" sz="4800" dirty="0" smtClean="0"/>
              <a:t>Or </a:t>
            </a:r>
            <a:r>
              <a:rPr lang="en-US" sz="4800" dirty="0"/>
              <a:t>do you presume on the riches of his kindness and forbearance and patience, not knowing that </a:t>
            </a:r>
            <a:r>
              <a:rPr lang="en-US" sz="4800" u="sng" dirty="0"/>
              <a:t>God's kindness is meant to lead you to repentance.</a:t>
            </a:r>
            <a:endParaRPr lang="en-US" sz="4800" b="1" u="sng" dirty="0"/>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805" y="224095"/>
            <a:ext cx="8730424" cy="4832092"/>
          </a:xfrm>
          <a:prstGeom prst="rect">
            <a:avLst/>
          </a:prstGeom>
        </p:spPr>
        <p:txBody>
          <a:bodyPr wrap="square">
            <a:spAutoFit/>
          </a:bodyPr>
          <a:lstStyle/>
          <a:p>
            <a:r>
              <a:rPr lang="en-US" sz="4400" b="1" dirty="0"/>
              <a:t>1 Peter 3:20</a:t>
            </a:r>
            <a:r>
              <a:rPr lang="en-US" sz="4400" b="1" baseline="30000" dirty="0"/>
              <a:t> </a:t>
            </a:r>
            <a:endParaRPr lang="en-US" sz="4400" b="1" baseline="30000" dirty="0" smtClean="0"/>
          </a:p>
          <a:p>
            <a:r>
              <a:rPr lang="en-US" sz="4400" dirty="0" smtClean="0"/>
              <a:t>because</a:t>
            </a:r>
            <a:r>
              <a:rPr lang="en-US" sz="4400" dirty="0"/>
              <a:t> they formerly did not obey, when God's patience waited in the days of Noah, while the ark was being prepared, in which a few, that is, eight persons, were brought safely through water.</a:t>
            </a:r>
            <a:endParaRPr lang="en-US" sz="4400" b="1"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9421" y="320135"/>
            <a:ext cx="8794462" cy="4893647"/>
          </a:xfrm>
          <a:prstGeom prst="rect">
            <a:avLst/>
          </a:prstGeom>
        </p:spPr>
        <p:txBody>
          <a:bodyPr wrap="square">
            <a:spAutoFit/>
          </a:bodyPr>
          <a:lstStyle/>
          <a:p>
            <a:r>
              <a:rPr lang="en-US" sz="4400" dirty="0"/>
              <a:t>2 Peter 3:9</a:t>
            </a:r>
            <a:r>
              <a:rPr lang="en-US" sz="4400" baseline="30000" dirty="0"/>
              <a:t> </a:t>
            </a:r>
            <a:endParaRPr lang="en-US" sz="4400" baseline="30000" dirty="0" smtClean="0"/>
          </a:p>
          <a:p>
            <a:r>
              <a:rPr lang="en-US" sz="4400" dirty="0" smtClean="0"/>
              <a:t>The </a:t>
            </a:r>
            <a:r>
              <a:rPr lang="en-US" sz="4400" dirty="0"/>
              <a:t>Lord is not slow to fulfill his promise as some count slowness, but is patient toward you, not wishing that any should perish, but that all should reach repentance.</a:t>
            </a:r>
          </a:p>
          <a:p>
            <a:r>
              <a:rPr lang="en-US" sz="4800" dirty="0"/>
              <a:t> </a:t>
            </a:r>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36260</TotalTime>
  <Words>169</Words>
  <Application>Microsoft Macintosh PowerPoint</Application>
  <PresentationFormat>On-screen Show (16:9)</PresentationFormat>
  <Paragraphs>58</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914</cp:revision>
  <dcterms:created xsi:type="dcterms:W3CDTF">2016-08-27T22:55:59Z</dcterms:created>
  <dcterms:modified xsi:type="dcterms:W3CDTF">2021-01-03T00:42:01Z</dcterms:modified>
</cp:coreProperties>
</file>