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sldIdLst>
    <p:sldId id="376" r:id="rId2"/>
    <p:sldId id="397" r:id="rId3"/>
    <p:sldId id="420" r:id="rId4"/>
    <p:sldId id="398" r:id="rId5"/>
    <p:sldId id="354" r:id="rId6"/>
    <p:sldId id="446" r:id="rId7"/>
    <p:sldId id="380" r:id="rId8"/>
    <p:sldId id="429" r:id="rId9"/>
    <p:sldId id="345" r:id="rId10"/>
    <p:sldId id="445" r:id="rId11"/>
    <p:sldId id="335" r:id="rId12"/>
    <p:sldId id="430" r:id="rId13"/>
    <p:sldId id="431" r:id="rId14"/>
    <p:sldId id="432" r:id="rId15"/>
    <p:sldId id="433" r:id="rId16"/>
    <p:sldId id="447" r:id="rId17"/>
    <p:sldId id="435" r:id="rId18"/>
    <p:sldId id="434" r:id="rId19"/>
    <p:sldId id="437" r:id="rId20"/>
    <p:sldId id="440" r:id="rId21"/>
    <p:sldId id="449" r:id="rId22"/>
    <p:sldId id="450" r:id="rId23"/>
    <p:sldId id="452" r:id="rId24"/>
    <p:sldId id="261" r:id="rId2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2303"/>
    <a:srgbClr val="E0690A"/>
    <a:srgbClr val="F9CD49"/>
    <a:srgbClr val="FFFF34"/>
    <a:srgbClr val="6711FF"/>
    <a:srgbClr val="21C1FF"/>
    <a:srgbClr val="044C97"/>
    <a:srgbClr val="FF024F"/>
    <a:srgbClr val="3C0113"/>
    <a:srgbClr val="F30A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07" autoAdjust="0"/>
  </p:normalViewPr>
  <p:slideViewPr>
    <p:cSldViewPr snapToGrid="0" snapToObjects="1">
      <p:cViewPr varScale="1">
        <p:scale>
          <a:sx n="101" d="100"/>
          <a:sy n="101" d="100"/>
        </p:scale>
        <p:origin x="-128" y="-204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1/16/21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1/16/21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1/16/21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1/16/21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1/16/21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1.docx"/><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2.docx"/><Relationship Id="rId5"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13"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8601" y="163485"/>
            <a:ext cx="8663068" cy="4401205"/>
          </a:xfrm>
          <a:prstGeom prst="rect">
            <a:avLst/>
          </a:prstGeom>
        </p:spPr>
        <p:txBody>
          <a:bodyPr wrap="square">
            <a:spAutoFit/>
          </a:bodyPr>
          <a:lstStyle/>
          <a:p>
            <a:r>
              <a:rPr lang="en-US" sz="4000" b="1" dirty="0"/>
              <a:t>Psalm 73:1-</a:t>
            </a:r>
            <a:r>
              <a:rPr lang="en-US" sz="4000" b="1" dirty="0" smtClean="0"/>
              <a:t>3</a:t>
            </a:r>
          </a:p>
          <a:p>
            <a:r>
              <a:rPr lang="en-US" sz="4000" b="1" dirty="0"/>
              <a:t> </a:t>
            </a:r>
            <a:r>
              <a:rPr lang="en-US" sz="4000" dirty="0"/>
              <a:t>Truly God is good to Israel, to those who are pure in heart. </a:t>
            </a:r>
            <a:r>
              <a:rPr lang="en-US" sz="4000" baseline="30000" dirty="0"/>
              <a:t>2 </a:t>
            </a:r>
            <a:r>
              <a:rPr lang="en-US" sz="4000" dirty="0"/>
              <a:t>But as for me, my feet had almost stumbled, my steps had nearly slipped. </a:t>
            </a:r>
            <a:r>
              <a:rPr lang="en-US" sz="4000" baseline="30000" dirty="0"/>
              <a:t>3 </a:t>
            </a:r>
            <a:r>
              <a:rPr lang="en-US" sz="4000" dirty="0"/>
              <a:t>For I was envious of the arrogant when I saw the prosperity of the wicked.</a:t>
            </a:r>
            <a:endParaRPr lang="en-US" sz="4000" b="1" dirty="0"/>
          </a:p>
        </p:txBody>
      </p:sp>
    </p:spTree>
    <p:extLst>
      <p:ext uri="{BB962C8B-B14F-4D97-AF65-F5344CB8AC3E}">
        <p14:creationId xmlns:p14="http://schemas.microsoft.com/office/powerpoint/2010/main" val="360067795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0881" y="176061"/>
            <a:ext cx="8801375" cy="5016757"/>
          </a:xfrm>
          <a:prstGeom prst="rect">
            <a:avLst/>
          </a:prstGeom>
        </p:spPr>
        <p:txBody>
          <a:bodyPr wrap="square">
            <a:spAutoFit/>
          </a:bodyPr>
          <a:lstStyle/>
          <a:p>
            <a:r>
              <a:rPr lang="en-US" sz="3200" b="1" dirty="0"/>
              <a:t>Psalm 73:25-28</a:t>
            </a:r>
            <a:r>
              <a:rPr lang="en-US" sz="3200" b="1" baseline="30000" dirty="0"/>
              <a:t> </a:t>
            </a:r>
            <a:endParaRPr lang="en-US" sz="3200" b="1" baseline="30000" dirty="0" smtClean="0"/>
          </a:p>
          <a:p>
            <a:r>
              <a:rPr lang="en-US" sz="3200" dirty="0" smtClean="0"/>
              <a:t>Whom </a:t>
            </a:r>
            <a:r>
              <a:rPr lang="en-US" sz="3200" dirty="0"/>
              <a:t>have I in heaven but you? And there is nothing on earth that I desire besides you. </a:t>
            </a:r>
            <a:r>
              <a:rPr lang="en-US" sz="3200" baseline="30000" dirty="0"/>
              <a:t>26 </a:t>
            </a:r>
            <a:r>
              <a:rPr lang="en-US" sz="3200" dirty="0"/>
              <a:t>My flesh and my heart may fail, but God is the strength of my heart and my portion forever. </a:t>
            </a:r>
            <a:r>
              <a:rPr lang="en-US" sz="3200" baseline="30000" dirty="0"/>
              <a:t>27 </a:t>
            </a:r>
            <a:r>
              <a:rPr lang="en-US" sz="3200" dirty="0"/>
              <a:t>For behold, those who are far from you shall perish; you put an end to everyone who is unfaithful to you. </a:t>
            </a:r>
            <a:r>
              <a:rPr lang="en-US" sz="3200" baseline="30000" dirty="0"/>
              <a:t>28 </a:t>
            </a:r>
            <a:r>
              <a:rPr lang="en-US" sz="3200" dirty="0"/>
              <a:t>But for me it is good to be near God; I have made the Lord God my refuge, that I may tell of all your works.</a:t>
            </a:r>
            <a:endParaRPr lang="en-US" sz="3200" b="1" dirty="0"/>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8601" y="213789"/>
            <a:ext cx="8675641" cy="4401205"/>
          </a:xfrm>
          <a:prstGeom prst="rect">
            <a:avLst/>
          </a:prstGeom>
        </p:spPr>
        <p:txBody>
          <a:bodyPr wrap="square">
            <a:spAutoFit/>
          </a:bodyPr>
          <a:lstStyle/>
          <a:p>
            <a:r>
              <a:rPr lang="en-US" sz="4000" b="1" dirty="0"/>
              <a:t>John 13:34-35</a:t>
            </a:r>
            <a:r>
              <a:rPr lang="en-US" sz="4000" b="1" baseline="30000" dirty="0"/>
              <a:t> </a:t>
            </a:r>
            <a:endParaRPr lang="en-US" sz="4000" b="1" baseline="30000" dirty="0" smtClean="0"/>
          </a:p>
          <a:p>
            <a:r>
              <a:rPr lang="en-US" sz="4000" dirty="0" smtClean="0"/>
              <a:t>A </a:t>
            </a:r>
            <a:r>
              <a:rPr lang="en-US" sz="4000" dirty="0"/>
              <a:t>new commandment I give to you, that you love one another: just as I have loved you, you also are to love one another. </a:t>
            </a:r>
            <a:r>
              <a:rPr lang="en-US" sz="4000" baseline="30000" dirty="0"/>
              <a:t>35 </a:t>
            </a:r>
            <a:r>
              <a:rPr lang="en-US" sz="4000" dirty="0"/>
              <a:t>By this all people will know that you are my disciples, if you have love for one another.”</a:t>
            </a:r>
            <a:endParaRPr lang="en-US" sz="4000" b="1" dirty="0"/>
          </a:p>
        </p:txBody>
      </p:sp>
    </p:spTree>
    <p:extLst>
      <p:ext uri="{BB962C8B-B14F-4D97-AF65-F5344CB8AC3E}">
        <p14:creationId xmlns:p14="http://schemas.microsoft.com/office/powerpoint/2010/main" val="138356799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587" y="100607"/>
            <a:ext cx="8952256" cy="4524315"/>
          </a:xfrm>
          <a:prstGeom prst="rect">
            <a:avLst/>
          </a:prstGeom>
        </p:spPr>
        <p:txBody>
          <a:bodyPr wrap="square">
            <a:spAutoFit/>
          </a:bodyPr>
          <a:lstStyle/>
          <a:p>
            <a:r>
              <a:rPr lang="en-US" sz="3200" b="1" dirty="0"/>
              <a:t>John 13:12-15</a:t>
            </a:r>
            <a:r>
              <a:rPr lang="en-US" sz="3200" b="1" baseline="30000" dirty="0"/>
              <a:t> </a:t>
            </a:r>
            <a:endParaRPr lang="en-US" sz="3200" b="1" baseline="30000" dirty="0" smtClean="0"/>
          </a:p>
          <a:p>
            <a:r>
              <a:rPr lang="en-US" sz="3200" dirty="0" smtClean="0"/>
              <a:t>When </a:t>
            </a:r>
            <a:r>
              <a:rPr lang="en-US" sz="3200" dirty="0"/>
              <a:t>he had washed their feet and put on his outer garments and resumed his place, he said to them, “Do you understand what I have done to you? </a:t>
            </a:r>
            <a:r>
              <a:rPr lang="en-US" sz="3200" baseline="30000" dirty="0"/>
              <a:t>13 </a:t>
            </a:r>
            <a:r>
              <a:rPr lang="en-US" sz="3200" dirty="0"/>
              <a:t>You call me Teacher and Lord, and you are right, for so I am. </a:t>
            </a:r>
            <a:r>
              <a:rPr lang="en-US" sz="3200" baseline="30000" dirty="0"/>
              <a:t>14 </a:t>
            </a:r>
            <a:r>
              <a:rPr lang="en-US" sz="3200" dirty="0"/>
              <a:t>If I then, your Lord and Teacher, have washed your feet, you also ought to wash one another's feet.</a:t>
            </a:r>
            <a:r>
              <a:rPr lang="en-US" sz="3200" baseline="30000" dirty="0"/>
              <a:t>15 </a:t>
            </a:r>
            <a:r>
              <a:rPr lang="en-US" sz="3200" dirty="0"/>
              <a:t>For I have given you an example, </a:t>
            </a:r>
            <a:r>
              <a:rPr lang="en-US" sz="3200" dirty="0" smtClean="0"/>
              <a:t> that </a:t>
            </a:r>
            <a:r>
              <a:rPr lang="en-US" sz="3200" dirty="0"/>
              <a:t>you also should do just as I have done to you</a:t>
            </a:r>
            <a:r>
              <a:rPr lang="en-US" sz="3200" dirty="0"/>
              <a:t> </a:t>
            </a:r>
          </a:p>
        </p:txBody>
      </p:sp>
    </p:spTree>
    <p:extLst>
      <p:ext uri="{BB962C8B-B14F-4D97-AF65-F5344CB8AC3E}">
        <p14:creationId xmlns:p14="http://schemas.microsoft.com/office/powerpoint/2010/main" val="40793749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4335" y="289243"/>
            <a:ext cx="8524760" cy="4247317"/>
          </a:xfrm>
          <a:prstGeom prst="rect">
            <a:avLst/>
          </a:prstGeom>
        </p:spPr>
        <p:txBody>
          <a:bodyPr wrap="square">
            <a:spAutoFit/>
          </a:bodyPr>
          <a:lstStyle/>
          <a:p>
            <a:r>
              <a:rPr lang="en-US" sz="5400" b="1" dirty="0"/>
              <a:t>1 John 3:16</a:t>
            </a:r>
            <a:r>
              <a:rPr lang="en-US" sz="5400" b="1" baseline="30000" dirty="0"/>
              <a:t> </a:t>
            </a:r>
            <a:endParaRPr lang="en-US" sz="5400" b="1" baseline="30000" dirty="0" smtClean="0"/>
          </a:p>
          <a:p>
            <a:r>
              <a:rPr lang="en-US" sz="5400" dirty="0" smtClean="0"/>
              <a:t>By </a:t>
            </a:r>
            <a:r>
              <a:rPr lang="en-US" sz="5400" dirty="0"/>
              <a:t>this we know love, that he laid down his life for us, and we ought to lay down our lives for the brothers.</a:t>
            </a:r>
            <a:endParaRPr lang="en-US" sz="5400" b="1" dirty="0"/>
          </a:p>
        </p:txBody>
      </p:sp>
    </p:spTree>
    <p:extLst>
      <p:ext uri="{BB962C8B-B14F-4D97-AF65-F5344CB8AC3E}">
        <p14:creationId xmlns:p14="http://schemas.microsoft.com/office/powerpoint/2010/main" val="21657999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1174" y="126744"/>
            <a:ext cx="8436748" cy="5016757"/>
          </a:xfrm>
          <a:prstGeom prst="rect">
            <a:avLst/>
          </a:prstGeom>
        </p:spPr>
        <p:txBody>
          <a:bodyPr wrap="square">
            <a:spAutoFit/>
          </a:bodyPr>
          <a:lstStyle/>
          <a:p>
            <a:r>
              <a:rPr lang="en-US" sz="3200" b="1" dirty="0"/>
              <a:t>John 15:12-17</a:t>
            </a:r>
            <a:r>
              <a:rPr lang="en-US" sz="3200" b="1" baseline="30000" dirty="0"/>
              <a:t> </a:t>
            </a:r>
            <a:endParaRPr lang="en-US" sz="3200" b="1" baseline="30000" dirty="0" smtClean="0"/>
          </a:p>
          <a:p>
            <a:r>
              <a:rPr lang="en-US" sz="3200" dirty="0" smtClean="0"/>
              <a:t>“</a:t>
            </a:r>
            <a:r>
              <a:rPr lang="en-US" sz="3200" dirty="0"/>
              <a:t>This is my commandment, that you love one another as I have loved you. </a:t>
            </a:r>
            <a:r>
              <a:rPr lang="en-US" sz="3200" b="1" baseline="30000" dirty="0"/>
              <a:t>13 </a:t>
            </a:r>
            <a:r>
              <a:rPr lang="en-US" sz="3200" dirty="0"/>
              <a:t>Greater love has no one than this, that someone lay down his life for his friends. </a:t>
            </a:r>
            <a:r>
              <a:rPr lang="en-US" sz="3200" b="1" baseline="30000" dirty="0"/>
              <a:t>14 </a:t>
            </a:r>
            <a:r>
              <a:rPr lang="en-US" sz="3200" dirty="0"/>
              <a:t>You are my friends if you do what I command you. </a:t>
            </a:r>
            <a:r>
              <a:rPr lang="en-US" sz="3200" b="1" baseline="30000" dirty="0"/>
              <a:t>15 </a:t>
            </a:r>
            <a:r>
              <a:rPr lang="en-US" sz="3200" dirty="0"/>
              <a:t>No longer do I call you servants, </a:t>
            </a:r>
            <a:r>
              <a:rPr lang="en-US" sz="3200" dirty="0" smtClean="0"/>
              <a:t> for </a:t>
            </a:r>
            <a:r>
              <a:rPr lang="en-US" sz="3200" dirty="0"/>
              <a:t>the servant does not know what his master is doing; but I have called you friends, for all that I have heard from my Father I have made known to you.</a:t>
            </a:r>
            <a:r>
              <a:rPr lang="en-US" dirty="0"/>
              <a:t> </a:t>
            </a:r>
            <a:r>
              <a:rPr lang="en-US" dirty="0"/>
              <a:t> </a:t>
            </a:r>
            <a:r>
              <a:rPr lang="mr-IN" dirty="0" smtClean="0"/>
              <a:t>………………</a:t>
            </a:r>
            <a:r>
              <a:rPr lang="en-US" dirty="0" smtClean="0"/>
              <a:t>.</a:t>
            </a:r>
            <a:endParaRPr lang="en-US" dirty="0"/>
          </a:p>
        </p:txBody>
      </p:sp>
    </p:spTree>
    <p:extLst>
      <p:ext uri="{BB962C8B-B14F-4D97-AF65-F5344CB8AC3E}">
        <p14:creationId xmlns:p14="http://schemas.microsoft.com/office/powerpoint/2010/main" val="19010631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4041" y="264092"/>
            <a:ext cx="8575054" cy="4678204"/>
          </a:xfrm>
          <a:prstGeom prst="rect">
            <a:avLst/>
          </a:prstGeom>
        </p:spPr>
        <p:txBody>
          <a:bodyPr wrap="square">
            <a:spAutoFit/>
          </a:bodyPr>
          <a:lstStyle/>
          <a:p>
            <a:r>
              <a:rPr lang="mr-IN" sz="4000" b="1" baseline="30000" dirty="0" smtClean="0"/>
              <a:t>……</a:t>
            </a:r>
            <a:r>
              <a:rPr lang="en-US" sz="4000" b="1" baseline="30000" dirty="0" smtClean="0"/>
              <a:t>..  16</a:t>
            </a:r>
            <a:r>
              <a:rPr lang="en-US" sz="4000" b="1" baseline="30000" dirty="0"/>
              <a:t> </a:t>
            </a:r>
            <a:r>
              <a:rPr lang="en-US" sz="4000" dirty="0"/>
              <a:t>You did not choose me, but I chose you and appointed you that you should go and bear fruit and that your fruit should abide, so that whatever you ask the Father in my name, he may give it to you. </a:t>
            </a:r>
            <a:r>
              <a:rPr lang="en-US" sz="4000" b="1" baseline="30000" dirty="0"/>
              <a:t>17 </a:t>
            </a:r>
            <a:r>
              <a:rPr lang="en-US" sz="4000" dirty="0"/>
              <a:t>These things I command you, so that you will love one another.</a:t>
            </a:r>
          </a:p>
          <a:p>
            <a:r>
              <a:rPr lang="en-US" b="1" dirty="0"/>
              <a:t> </a:t>
            </a:r>
          </a:p>
        </p:txBody>
      </p:sp>
    </p:spTree>
    <p:extLst>
      <p:ext uri="{BB962C8B-B14F-4D97-AF65-F5344CB8AC3E}">
        <p14:creationId xmlns:p14="http://schemas.microsoft.com/office/powerpoint/2010/main" val="13841002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4628" y="377275"/>
            <a:ext cx="8373880" cy="2585323"/>
          </a:xfrm>
          <a:prstGeom prst="rect">
            <a:avLst/>
          </a:prstGeom>
        </p:spPr>
        <p:txBody>
          <a:bodyPr wrap="square">
            <a:spAutoFit/>
          </a:bodyPr>
          <a:lstStyle/>
          <a:p>
            <a:r>
              <a:rPr lang="en-US" sz="5400" b="1" dirty="0"/>
              <a:t>John 15:14</a:t>
            </a:r>
            <a:r>
              <a:rPr lang="en-US" sz="5400" b="1" baseline="30000" dirty="0"/>
              <a:t> </a:t>
            </a:r>
            <a:endParaRPr lang="en-US" sz="5400" b="1" baseline="30000" dirty="0" smtClean="0"/>
          </a:p>
          <a:p>
            <a:r>
              <a:rPr lang="en-US" sz="5400" dirty="0" smtClean="0"/>
              <a:t>You </a:t>
            </a:r>
            <a:r>
              <a:rPr lang="en-US" sz="5400" dirty="0"/>
              <a:t>are my friends if you do what I command you</a:t>
            </a:r>
            <a:r>
              <a:rPr lang="en-US" dirty="0"/>
              <a:t>.</a:t>
            </a:r>
          </a:p>
        </p:txBody>
      </p:sp>
    </p:spTree>
    <p:extLst>
      <p:ext uri="{BB962C8B-B14F-4D97-AF65-F5344CB8AC3E}">
        <p14:creationId xmlns:p14="http://schemas.microsoft.com/office/powerpoint/2010/main" val="8685313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1761" y="440154"/>
            <a:ext cx="8487041" cy="4154983"/>
          </a:xfrm>
          <a:prstGeom prst="rect">
            <a:avLst/>
          </a:prstGeom>
        </p:spPr>
        <p:txBody>
          <a:bodyPr wrap="square">
            <a:spAutoFit/>
          </a:bodyPr>
          <a:lstStyle/>
          <a:p>
            <a:r>
              <a:rPr lang="en-US" sz="4400" b="1" dirty="0"/>
              <a:t>John 14:21</a:t>
            </a:r>
            <a:r>
              <a:rPr lang="en-US" sz="4400" b="1" baseline="30000" dirty="0"/>
              <a:t> </a:t>
            </a:r>
            <a:endParaRPr lang="en-US" sz="4400" b="1" baseline="30000" dirty="0" smtClean="0"/>
          </a:p>
          <a:p>
            <a:r>
              <a:rPr lang="en-US" sz="4400" dirty="0" smtClean="0"/>
              <a:t>Whoever </a:t>
            </a:r>
            <a:r>
              <a:rPr lang="en-US" sz="4400" dirty="0"/>
              <a:t>has my commandments and keeps them, he it is who loves me. And he who loves me will be loved by my Father, and I will love him and manifest myself to him.”</a:t>
            </a:r>
            <a:endParaRPr lang="en-US" sz="4400" b="1" dirty="0"/>
          </a:p>
        </p:txBody>
      </p:sp>
    </p:spTree>
    <p:extLst>
      <p:ext uri="{BB962C8B-B14F-4D97-AF65-F5344CB8AC3E}">
        <p14:creationId xmlns:p14="http://schemas.microsoft.com/office/powerpoint/2010/main" val="15309640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9188" y="326971"/>
            <a:ext cx="8449320" cy="4832092"/>
          </a:xfrm>
          <a:prstGeom prst="rect">
            <a:avLst/>
          </a:prstGeom>
        </p:spPr>
        <p:txBody>
          <a:bodyPr wrap="square">
            <a:spAutoFit/>
          </a:bodyPr>
          <a:lstStyle/>
          <a:p>
            <a:r>
              <a:rPr lang="en-US" sz="4400" b="1" dirty="0"/>
              <a:t>John 10:27-</a:t>
            </a:r>
            <a:r>
              <a:rPr lang="en-US" sz="4400" b="1" dirty="0" smtClean="0"/>
              <a:t>28</a:t>
            </a:r>
            <a:endParaRPr lang="en-US" sz="4400" b="1" baseline="30000" dirty="0" smtClean="0"/>
          </a:p>
          <a:p>
            <a:r>
              <a:rPr lang="en-US" sz="4400" dirty="0" smtClean="0"/>
              <a:t>My </a:t>
            </a:r>
            <a:r>
              <a:rPr lang="en-US" sz="4400" dirty="0"/>
              <a:t>sheep hear my voice, and I know them, and they follow me. </a:t>
            </a:r>
            <a:endParaRPr lang="en-US" sz="4400" dirty="0" smtClean="0"/>
          </a:p>
          <a:p>
            <a:r>
              <a:rPr lang="en-US" sz="4400" b="1" baseline="30000" dirty="0" smtClean="0"/>
              <a:t>28</a:t>
            </a:r>
            <a:r>
              <a:rPr lang="en-US" sz="4400" b="1" baseline="30000" dirty="0"/>
              <a:t> </a:t>
            </a:r>
            <a:r>
              <a:rPr lang="en-US" sz="4400" dirty="0"/>
              <a:t>I give them eternal life, and they will never perish, and no one will snatch them out of my hand.</a:t>
            </a:r>
          </a:p>
          <a:p>
            <a:r>
              <a:rPr lang="en-US" sz="4400" dirty="0"/>
              <a:t> </a:t>
            </a:r>
          </a:p>
        </p:txBody>
      </p:sp>
    </p:spTree>
    <p:extLst>
      <p:ext uri="{BB962C8B-B14F-4D97-AF65-F5344CB8AC3E}">
        <p14:creationId xmlns:p14="http://schemas.microsoft.com/office/powerpoint/2010/main" val="30872850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u-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57313953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8307" y="90338"/>
            <a:ext cx="9005693" cy="4524316"/>
          </a:xfrm>
          <a:prstGeom prst="rect">
            <a:avLst/>
          </a:prstGeom>
        </p:spPr>
        <p:txBody>
          <a:bodyPr wrap="square">
            <a:spAutoFit/>
          </a:bodyPr>
          <a:lstStyle/>
          <a:p>
            <a:r>
              <a:rPr lang="en-US" sz="3600" b="1" dirty="0"/>
              <a:t>John 15:9-</a:t>
            </a:r>
            <a:r>
              <a:rPr lang="en-US" sz="3600" b="1" dirty="0" smtClean="0"/>
              <a:t>11</a:t>
            </a:r>
          </a:p>
          <a:p>
            <a:r>
              <a:rPr lang="en-US" sz="3600" b="1" baseline="30000" dirty="0"/>
              <a:t> </a:t>
            </a:r>
            <a:r>
              <a:rPr lang="en-US" sz="3600" dirty="0"/>
              <a:t>As the Father has loved me, so have I loved you. Abide in my love. </a:t>
            </a:r>
            <a:r>
              <a:rPr lang="en-US" sz="3600" b="1" baseline="30000" dirty="0"/>
              <a:t>10 </a:t>
            </a:r>
            <a:r>
              <a:rPr lang="en-US" sz="3600" dirty="0"/>
              <a:t>If you keep my commandments, you will abide in my love, just as I have kept my Father's commandments and abide in his love. </a:t>
            </a:r>
            <a:r>
              <a:rPr lang="en-US" sz="3600" b="1" baseline="30000" dirty="0"/>
              <a:t>11 </a:t>
            </a:r>
            <a:r>
              <a:rPr lang="en-US" sz="3600" dirty="0"/>
              <a:t>These things I have spoken to you, that my joy may be in you, and that your joy may be full</a:t>
            </a:r>
            <a:r>
              <a:rPr lang="en-US" sz="3600" dirty="0"/>
              <a:t> </a:t>
            </a:r>
          </a:p>
        </p:txBody>
      </p:sp>
    </p:spTree>
    <p:extLst>
      <p:ext uri="{BB962C8B-B14F-4D97-AF65-F5344CB8AC3E}">
        <p14:creationId xmlns:p14="http://schemas.microsoft.com/office/powerpoint/2010/main" val="292311191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359" y="2985291"/>
            <a:ext cx="8210939" cy="1938992"/>
          </a:xfrm>
          <a:prstGeom prst="rect">
            <a:avLst/>
          </a:prstGeom>
          <a:noFill/>
        </p:spPr>
        <p:txBody>
          <a:bodyPr wrap="square" rtlCol="0">
            <a:spAutoFit/>
          </a:bodyPr>
          <a:lstStyle/>
          <a:p>
            <a:pPr algn="ctr"/>
            <a:r>
              <a:rPr lang="en-US" sz="2400" dirty="0">
                <a:solidFill>
                  <a:schemeClr val="bg1"/>
                </a:solidFill>
              </a:rPr>
              <a:t>1 Peter 1:3 </a:t>
            </a:r>
          </a:p>
          <a:p>
            <a:pPr algn="ctr"/>
            <a:r>
              <a:rPr lang="en-US" sz="2400" dirty="0" smtClean="0">
                <a:solidFill>
                  <a:schemeClr val="bg1"/>
                </a:solidFill>
              </a:rPr>
              <a:t>Blessed </a:t>
            </a:r>
            <a:r>
              <a:rPr lang="en-US" sz="2400" dirty="0">
                <a:solidFill>
                  <a:schemeClr val="bg1"/>
                </a:solidFill>
              </a:rPr>
              <a:t>be the God and Father of our Lord Jesus Christ! According to his great mercy, </a:t>
            </a:r>
            <a:endParaRPr lang="en-US" sz="2400" dirty="0" smtClean="0">
              <a:solidFill>
                <a:schemeClr val="bg1"/>
              </a:solidFill>
            </a:endParaRPr>
          </a:p>
          <a:p>
            <a:pPr algn="ctr"/>
            <a:r>
              <a:rPr lang="en-US" sz="2400" dirty="0" smtClean="0">
                <a:solidFill>
                  <a:schemeClr val="bg1"/>
                </a:solidFill>
              </a:rPr>
              <a:t>he </a:t>
            </a:r>
            <a:r>
              <a:rPr lang="en-US" sz="2400" dirty="0">
                <a:solidFill>
                  <a:schemeClr val="bg1"/>
                </a:solidFill>
              </a:rPr>
              <a:t>has caused us to be born again to a living hope </a:t>
            </a:r>
            <a:endParaRPr lang="en-US" sz="2400" dirty="0" smtClean="0">
              <a:solidFill>
                <a:schemeClr val="bg1"/>
              </a:solidFill>
            </a:endParaRPr>
          </a:p>
          <a:p>
            <a:pPr algn="ctr"/>
            <a:r>
              <a:rPr lang="en-US" sz="2400" dirty="0" smtClean="0">
                <a:solidFill>
                  <a:schemeClr val="bg1"/>
                </a:solidFill>
              </a:rPr>
              <a:t>through </a:t>
            </a:r>
            <a:r>
              <a:rPr lang="en-US" sz="2400" dirty="0">
                <a:solidFill>
                  <a:schemeClr val="bg1"/>
                </a:solidFill>
              </a:rPr>
              <a:t>the resurrection of Jesus Christ from the </a:t>
            </a:r>
            <a:r>
              <a:rPr lang="en-US" sz="2400" dirty="0" smtClean="0">
                <a:solidFill>
                  <a:schemeClr val="bg1"/>
                </a:solidFill>
              </a:rPr>
              <a:t>dead.</a:t>
            </a:r>
            <a:endParaRPr lang="en-US" sz="2400" dirty="0">
              <a:solidFill>
                <a:schemeClr val="bg1"/>
              </a:solidFill>
            </a:endParaRPr>
          </a:p>
        </p:txBody>
      </p:sp>
      <p:sp>
        <p:nvSpPr>
          <p:cNvPr id="2" name="Rectangle 1"/>
          <p:cNvSpPr/>
          <p:nvPr/>
        </p:nvSpPr>
        <p:spPr>
          <a:xfrm>
            <a:off x="326907" y="326971"/>
            <a:ext cx="8474467" cy="4154983"/>
          </a:xfrm>
          <a:prstGeom prst="rect">
            <a:avLst/>
          </a:prstGeom>
        </p:spPr>
        <p:txBody>
          <a:bodyPr wrap="square">
            <a:spAutoFit/>
          </a:bodyPr>
          <a:lstStyle/>
          <a:p>
            <a:r>
              <a:rPr lang="en-US" sz="4400" b="1" dirty="0"/>
              <a:t>Psalm 16:</a:t>
            </a:r>
            <a:r>
              <a:rPr lang="en-US" sz="4400" b="1" dirty="0" smtClean="0"/>
              <a:t>11</a:t>
            </a:r>
          </a:p>
          <a:p>
            <a:r>
              <a:rPr lang="en-US" sz="4400" b="1" baseline="30000" dirty="0"/>
              <a:t> </a:t>
            </a:r>
            <a:r>
              <a:rPr lang="en-US" sz="4400" dirty="0"/>
              <a:t>You make known to me the path of life; in your presence there is fullness of joy; at your right hand are pleasures forevermore.</a:t>
            </a:r>
            <a:endParaRPr lang="en-US" sz="4400" b="1" dirty="0"/>
          </a:p>
          <a:p>
            <a:r>
              <a:rPr lang="en-US" sz="4400" dirty="0"/>
              <a:t> </a:t>
            </a:r>
          </a:p>
        </p:txBody>
      </p:sp>
    </p:spTree>
    <p:extLst>
      <p:ext uri="{BB962C8B-B14F-4D97-AF65-F5344CB8AC3E}">
        <p14:creationId xmlns:p14="http://schemas.microsoft.com/office/powerpoint/2010/main" val="206637836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8893" y="90340"/>
            <a:ext cx="8776230" cy="3785652"/>
          </a:xfrm>
          <a:prstGeom prst="rect">
            <a:avLst/>
          </a:prstGeom>
        </p:spPr>
        <p:txBody>
          <a:bodyPr wrap="square">
            <a:spAutoFit/>
          </a:bodyPr>
          <a:lstStyle/>
          <a:p>
            <a:r>
              <a:rPr lang="en-US" b="1" dirty="0"/>
              <a:t> </a:t>
            </a:r>
            <a:r>
              <a:rPr lang="en-US" sz="4800" b="1" dirty="0" smtClean="0"/>
              <a:t>John </a:t>
            </a:r>
            <a:r>
              <a:rPr lang="en-US" sz="4800" b="1" dirty="0"/>
              <a:t>14:31</a:t>
            </a:r>
            <a:r>
              <a:rPr lang="en-US" sz="4800" dirty="0"/>
              <a:t> </a:t>
            </a:r>
            <a:endParaRPr lang="en-US" sz="4800" dirty="0" smtClean="0"/>
          </a:p>
          <a:p>
            <a:r>
              <a:rPr lang="en-US" sz="4800" dirty="0" smtClean="0"/>
              <a:t>I </a:t>
            </a:r>
            <a:r>
              <a:rPr lang="en-US" sz="4800" dirty="0"/>
              <a:t>do as the Father has commanded me, so that the world may know that I love the Father. Rise, let us go from here.</a:t>
            </a:r>
            <a:endParaRPr lang="en-US" sz="4800" b="1" dirty="0"/>
          </a:p>
        </p:txBody>
      </p:sp>
    </p:spTree>
    <p:extLst>
      <p:ext uri="{BB962C8B-B14F-4D97-AF65-F5344CB8AC3E}">
        <p14:creationId xmlns:p14="http://schemas.microsoft.com/office/powerpoint/2010/main" val="3998169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u-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4629575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29"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9187" y="150910"/>
            <a:ext cx="8361307" cy="4832092"/>
          </a:xfrm>
          <a:prstGeom prst="rect">
            <a:avLst/>
          </a:prstGeom>
        </p:spPr>
        <p:txBody>
          <a:bodyPr wrap="square">
            <a:spAutoFit/>
          </a:bodyPr>
          <a:lstStyle/>
          <a:p>
            <a:r>
              <a:rPr lang="en-US" sz="4400" b="1" dirty="0"/>
              <a:t>1 John 4:7-8</a:t>
            </a:r>
            <a:r>
              <a:rPr lang="en-US" sz="4400" b="1" baseline="30000" dirty="0"/>
              <a:t> </a:t>
            </a:r>
            <a:endParaRPr lang="en-US" sz="4400" b="1" baseline="30000" dirty="0" smtClean="0"/>
          </a:p>
          <a:p>
            <a:r>
              <a:rPr lang="en-US" sz="4400" dirty="0" smtClean="0"/>
              <a:t>Beloved</a:t>
            </a:r>
            <a:r>
              <a:rPr lang="en-US" sz="4400" dirty="0"/>
              <a:t>, let us love one another, for love is from God, and whoever loves has been born of God and knows God. </a:t>
            </a:r>
            <a:r>
              <a:rPr lang="en-US" sz="4400" b="1" baseline="30000" dirty="0"/>
              <a:t>8 </a:t>
            </a:r>
            <a:r>
              <a:rPr lang="en-US" sz="4400" dirty="0"/>
              <a:t>Anyone who does not love does not know God, because God is love.</a:t>
            </a:r>
          </a:p>
        </p:txBody>
      </p:sp>
    </p:spTree>
    <p:extLst>
      <p:ext uri="{BB962C8B-B14F-4D97-AF65-F5344CB8AC3E}">
        <p14:creationId xmlns:p14="http://schemas.microsoft.com/office/powerpoint/2010/main" val="5630944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3" name="Rectangle 2"/>
          <p:cNvSpPr/>
          <p:nvPr/>
        </p:nvSpPr>
        <p:spPr>
          <a:xfrm>
            <a:off x="251467" y="238940"/>
            <a:ext cx="8587627" cy="5262979"/>
          </a:xfrm>
          <a:prstGeom prst="rect">
            <a:avLst/>
          </a:prstGeom>
        </p:spPr>
        <p:txBody>
          <a:bodyPr wrap="square">
            <a:spAutoFit/>
          </a:bodyPr>
          <a:lstStyle/>
          <a:p>
            <a:r>
              <a:rPr lang="en-US" sz="4800" b="1" dirty="0"/>
              <a:t>1 John 4:16</a:t>
            </a:r>
            <a:r>
              <a:rPr lang="en-US" sz="4800" b="1" baseline="30000" dirty="0"/>
              <a:t>  </a:t>
            </a:r>
            <a:endParaRPr lang="en-US" sz="4800" b="1" baseline="30000" dirty="0" smtClean="0"/>
          </a:p>
          <a:p>
            <a:r>
              <a:rPr lang="en-US" sz="4800" dirty="0" smtClean="0"/>
              <a:t>So</a:t>
            </a:r>
            <a:r>
              <a:rPr lang="en-US" sz="4800" dirty="0"/>
              <a:t> we have come to know and to believe the love that God has for us. God is love, and whoever abides in love abides in God, and God abides in him. </a:t>
            </a:r>
            <a:endParaRPr lang="en-US" sz="4800" b="1" dirty="0"/>
          </a:p>
          <a:p>
            <a:r>
              <a:rPr lang="en-US" sz="4800" dirty="0"/>
              <a:t> </a:t>
            </a:r>
            <a:endParaRPr lang="en-US" sz="4800" b="1" dirty="0"/>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4334" y="188638"/>
            <a:ext cx="8675641" cy="4524315"/>
          </a:xfrm>
          <a:prstGeom prst="rect">
            <a:avLst/>
          </a:prstGeom>
        </p:spPr>
        <p:txBody>
          <a:bodyPr wrap="square">
            <a:spAutoFit/>
          </a:bodyPr>
          <a:lstStyle/>
          <a:p>
            <a:r>
              <a:rPr lang="en-US" sz="4800" b="1" dirty="0"/>
              <a:t>John 14:</a:t>
            </a:r>
            <a:r>
              <a:rPr lang="en-US" sz="4800" b="1" dirty="0" smtClean="0"/>
              <a:t>26</a:t>
            </a:r>
          </a:p>
          <a:p>
            <a:r>
              <a:rPr lang="en-US" sz="4800" b="1" baseline="30000" dirty="0"/>
              <a:t> </a:t>
            </a:r>
            <a:r>
              <a:rPr lang="en-US" sz="4800" dirty="0"/>
              <a:t>But the Helper, the Holy Spirit, </a:t>
            </a:r>
            <a:r>
              <a:rPr lang="en-US" sz="4800" dirty="0" smtClean="0"/>
              <a:t> whom </a:t>
            </a:r>
            <a:r>
              <a:rPr lang="en-US" sz="4800" dirty="0"/>
              <a:t>the Father will send in my name, he will teach you all things and bring to your remembrance all that I have said to you.</a:t>
            </a:r>
            <a:endParaRPr lang="en-US" sz="4800" b="1" dirty="0"/>
          </a:p>
        </p:txBody>
      </p:sp>
    </p:spTree>
    <p:extLst>
      <p:ext uri="{BB962C8B-B14F-4D97-AF65-F5344CB8AC3E}">
        <p14:creationId xmlns:p14="http://schemas.microsoft.com/office/powerpoint/2010/main" val="23299521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894" y="226365"/>
            <a:ext cx="8751082" cy="5016757"/>
          </a:xfrm>
          <a:prstGeom prst="rect">
            <a:avLst/>
          </a:prstGeom>
        </p:spPr>
        <p:txBody>
          <a:bodyPr wrap="square">
            <a:spAutoFit/>
          </a:bodyPr>
          <a:lstStyle/>
          <a:p>
            <a:r>
              <a:rPr lang="en-US" sz="3200" b="1" dirty="0"/>
              <a:t>1 John 4:13-16</a:t>
            </a:r>
            <a:r>
              <a:rPr lang="en-US" sz="3200" b="1" baseline="30000" dirty="0"/>
              <a:t> </a:t>
            </a:r>
            <a:endParaRPr lang="en-US" sz="3200" b="1" baseline="30000" dirty="0" smtClean="0"/>
          </a:p>
          <a:p>
            <a:r>
              <a:rPr lang="en-US" sz="3200" dirty="0" smtClean="0"/>
              <a:t>By </a:t>
            </a:r>
            <a:r>
              <a:rPr lang="en-US" sz="3200" dirty="0"/>
              <a:t>this we know that we abide in him and he in us, because he has given us of his Spirit. </a:t>
            </a:r>
            <a:r>
              <a:rPr lang="en-US" sz="3200" baseline="30000" dirty="0"/>
              <a:t>14 </a:t>
            </a:r>
            <a:r>
              <a:rPr lang="en-US" sz="3200" dirty="0"/>
              <a:t>And we have seen and testify that the Father has sent his Son to be the Savior of the world. </a:t>
            </a:r>
            <a:r>
              <a:rPr lang="en-US" sz="3200" baseline="30000" dirty="0"/>
              <a:t>15 </a:t>
            </a:r>
            <a:r>
              <a:rPr lang="en-US" sz="3200" dirty="0"/>
              <a:t>Whoever confesses that Jesus is the Son of God, God abides in him, and he in God. </a:t>
            </a:r>
            <a:r>
              <a:rPr lang="en-US" sz="3200" baseline="30000" dirty="0"/>
              <a:t>16 </a:t>
            </a:r>
            <a:r>
              <a:rPr lang="en-US" sz="3200" dirty="0"/>
              <a:t>So we have come to know and to believe the love that God has for us. God is love, and whoever abides in love abides in God, and God abides in him.</a:t>
            </a:r>
            <a:endParaRPr lang="en-US" sz="3200" b="1" dirty="0"/>
          </a:p>
        </p:txBody>
      </p:sp>
    </p:spTree>
    <p:extLst>
      <p:ext uri="{BB962C8B-B14F-4D97-AF65-F5344CB8AC3E}">
        <p14:creationId xmlns:p14="http://schemas.microsoft.com/office/powerpoint/2010/main" val="30765415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8601" y="226365"/>
            <a:ext cx="8776228" cy="4401205"/>
          </a:xfrm>
          <a:prstGeom prst="rect">
            <a:avLst/>
          </a:prstGeom>
        </p:spPr>
        <p:txBody>
          <a:bodyPr wrap="square">
            <a:spAutoFit/>
          </a:bodyPr>
          <a:lstStyle/>
          <a:p>
            <a:r>
              <a:rPr lang="en-US" sz="4000" dirty="0"/>
              <a:t>Matthew 22:36-</a:t>
            </a:r>
            <a:r>
              <a:rPr lang="en-US" sz="4000" dirty="0" smtClean="0"/>
              <a:t>38</a:t>
            </a:r>
          </a:p>
          <a:p>
            <a:r>
              <a:rPr lang="en-US" sz="4000" baseline="30000" dirty="0"/>
              <a:t> </a:t>
            </a:r>
            <a:r>
              <a:rPr lang="en-US" sz="4000" dirty="0"/>
              <a:t>“Teacher, which is the great commandment in the Law?”</a:t>
            </a:r>
            <a:r>
              <a:rPr lang="en-US" sz="4000" baseline="30000" dirty="0"/>
              <a:t>37 </a:t>
            </a:r>
            <a:r>
              <a:rPr lang="en-US" sz="4000" dirty="0"/>
              <a:t>And he said to him, “You shall love the Lord your God with all your heart and with all your soul and with all your mind. </a:t>
            </a:r>
            <a:r>
              <a:rPr lang="en-US" sz="4000" baseline="30000" dirty="0"/>
              <a:t>38 </a:t>
            </a:r>
            <a:r>
              <a:rPr lang="en-US" sz="4000" dirty="0"/>
              <a:t>This is the great and first commandment</a:t>
            </a:r>
            <a:r>
              <a:rPr lang="en-US" sz="4000" dirty="0"/>
              <a:t> </a:t>
            </a:r>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1173" y="65186"/>
            <a:ext cx="8725935" cy="5078314"/>
          </a:xfrm>
          <a:prstGeom prst="rect">
            <a:avLst/>
          </a:prstGeom>
        </p:spPr>
        <p:txBody>
          <a:bodyPr wrap="square">
            <a:spAutoFit/>
          </a:bodyPr>
          <a:lstStyle/>
          <a:p>
            <a:r>
              <a:rPr lang="en-US" sz="3600" b="1" dirty="0"/>
              <a:t>Luke 14:25-27</a:t>
            </a:r>
            <a:r>
              <a:rPr lang="en-US" sz="3600" b="1" baseline="30000" dirty="0"/>
              <a:t> </a:t>
            </a:r>
            <a:endParaRPr lang="en-US" sz="3600" b="1" baseline="30000" dirty="0" smtClean="0"/>
          </a:p>
          <a:p>
            <a:r>
              <a:rPr lang="en-US" sz="3600" dirty="0" smtClean="0"/>
              <a:t>Now </a:t>
            </a:r>
            <a:r>
              <a:rPr lang="en-US" sz="3600" dirty="0"/>
              <a:t>great crowds accompanied him, and he turned and said to them, </a:t>
            </a:r>
            <a:r>
              <a:rPr lang="en-US" sz="3600" baseline="30000" dirty="0"/>
              <a:t>26 </a:t>
            </a:r>
            <a:r>
              <a:rPr lang="en-US" sz="3600" dirty="0"/>
              <a:t>“If anyone comes to me and does not hate his own father and mother and wife and children and brothers and sisters, yes, and even his own life, he cannot be my disciple.</a:t>
            </a:r>
            <a:r>
              <a:rPr lang="en-US" sz="3600" baseline="30000" dirty="0"/>
              <a:t>27 </a:t>
            </a:r>
            <a:r>
              <a:rPr lang="en-US" sz="3600" dirty="0"/>
              <a:t>Whoever does not bear his own cross and come after me cannot be my disciple.</a:t>
            </a:r>
            <a:endParaRPr lang="en-US" sz="3600" b="1" dirty="0"/>
          </a:p>
        </p:txBody>
      </p:sp>
    </p:spTree>
    <p:extLst>
      <p:ext uri="{BB962C8B-B14F-4D97-AF65-F5344CB8AC3E}">
        <p14:creationId xmlns:p14="http://schemas.microsoft.com/office/powerpoint/2010/main" val="232242367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8307" y="125759"/>
            <a:ext cx="8901963" cy="5016757"/>
          </a:xfrm>
          <a:prstGeom prst="rect">
            <a:avLst/>
          </a:prstGeom>
        </p:spPr>
        <p:txBody>
          <a:bodyPr wrap="square">
            <a:spAutoFit/>
          </a:bodyPr>
          <a:lstStyle/>
          <a:p>
            <a:r>
              <a:rPr lang="en-US" sz="3200" b="1" dirty="0"/>
              <a:t>Matthew 7:21-23</a:t>
            </a:r>
            <a:r>
              <a:rPr lang="en-US" sz="3200" baseline="30000" dirty="0"/>
              <a:t> </a:t>
            </a:r>
            <a:endParaRPr lang="en-US" sz="3200" baseline="30000" dirty="0" smtClean="0"/>
          </a:p>
          <a:p>
            <a:r>
              <a:rPr lang="en-US" sz="3200" dirty="0" smtClean="0"/>
              <a:t>“</a:t>
            </a:r>
            <a:r>
              <a:rPr lang="en-US" sz="3200" dirty="0"/>
              <a:t>Not everyone who says to me, ‘Lord, Lord,’ will enter the kingdom of heaven, but the one who does the will of my Father who is in heaven. </a:t>
            </a:r>
            <a:r>
              <a:rPr lang="en-US" sz="3200" baseline="30000" dirty="0"/>
              <a:t>22 </a:t>
            </a:r>
            <a:r>
              <a:rPr lang="en-US" sz="3200" dirty="0"/>
              <a:t>On that day many will say to me, ‘Lord, Lord, did we not prophesy in your name, and cast out demons in your name, and do many mighty works in your name?’ </a:t>
            </a:r>
            <a:r>
              <a:rPr lang="en-US" sz="3200" baseline="30000" dirty="0"/>
              <a:t>23 </a:t>
            </a:r>
            <a:r>
              <a:rPr lang="en-US" sz="3200" dirty="0"/>
              <a:t>And then will I declare to them, ‘I never knew you; depart from me, you workers of lawlessness.’</a:t>
            </a:r>
            <a:endParaRPr lang="en-US" sz="3200" b="1" dirty="0"/>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32222</TotalTime>
  <Words>167</Words>
  <Application>Microsoft Macintosh PowerPoint</Application>
  <PresentationFormat>On-screen Show (16:9)</PresentationFormat>
  <Paragraphs>48</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871</cp:revision>
  <dcterms:created xsi:type="dcterms:W3CDTF">2016-08-27T22:55:59Z</dcterms:created>
  <dcterms:modified xsi:type="dcterms:W3CDTF">2021-01-17T00:27:51Z</dcterms:modified>
</cp:coreProperties>
</file>