
<file path=[Content_Types].xml><?xml version="1.0" encoding="utf-8"?>
<Types xmlns="http://schemas.openxmlformats.org/package/2006/content-types">
  <Default Extension="xml" ContentType="application/xml"/>
  <Default Extension="jp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8"/>
  </p:notesMasterIdLst>
  <p:sldIdLst>
    <p:sldId id="376" r:id="rId2"/>
    <p:sldId id="397" r:id="rId3"/>
    <p:sldId id="420" r:id="rId4"/>
    <p:sldId id="398" r:id="rId5"/>
    <p:sldId id="354" r:id="rId6"/>
    <p:sldId id="380" r:id="rId7"/>
    <p:sldId id="429" r:id="rId8"/>
    <p:sldId id="345" r:id="rId9"/>
    <p:sldId id="445" r:id="rId10"/>
    <p:sldId id="335" r:id="rId11"/>
    <p:sldId id="430" r:id="rId12"/>
    <p:sldId id="431" r:id="rId13"/>
    <p:sldId id="432" r:id="rId14"/>
    <p:sldId id="433" r:id="rId15"/>
    <p:sldId id="435" r:id="rId16"/>
    <p:sldId id="434" r:id="rId17"/>
    <p:sldId id="437" r:id="rId18"/>
    <p:sldId id="440" r:id="rId19"/>
    <p:sldId id="441" r:id="rId20"/>
    <p:sldId id="442" r:id="rId21"/>
    <p:sldId id="446" r:id="rId22"/>
    <p:sldId id="447" r:id="rId23"/>
    <p:sldId id="439" r:id="rId24"/>
    <p:sldId id="456" r:id="rId25"/>
    <p:sldId id="455" r:id="rId26"/>
    <p:sldId id="261" r:id="rId2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2303"/>
    <a:srgbClr val="E0690A"/>
    <a:srgbClr val="F9CD49"/>
    <a:srgbClr val="FFFF34"/>
    <a:srgbClr val="6711FF"/>
    <a:srgbClr val="21C1FF"/>
    <a:srgbClr val="044C97"/>
    <a:srgbClr val="FF024F"/>
    <a:srgbClr val="3C0113"/>
    <a:srgbClr val="F30A4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9" autoAdjust="0"/>
    <p:restoredTop sz="94607" autoAdjust="0"/>
  </p:normalViewPr>
  <p:slideViewPr>
    <p:cSldViewPr snapToGrid="0" snapToObjects="1">
      <p:cViewPr varScale="1">
        <p:scale>
          <a:sx n="138" d="100"/>
          <a:sy n="138" d="100"/>
        </p:scale>
        <p:origin x="-112" y="-195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B6699-FDD2-4944-B0EF-D6543AD99DD7}" type="datetimeFigureOut">
              <a:rPr lang="en-US" smtClean="0"/>
              <a:t>12/11/20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6FF4-8795-B641-BBA6-070086CE5779}" type="slidenum">
              <a:rPr lang="en-US" smtClean="0"/>
              <a:t>‹#›</a:t>
            </a:fld>
            <a:endParaRPr lang="en-US" dirty="0"/>
          </a:p>
        </p:txBody>
      </p:sp>
    </p:spTree>
    <p:extLst>
      <p:ext uri="{BB962C8B-B14F-4D97-AF65-F5344CB8AC3E}">
        <p14:creationId xmlns:p14="http://schemas.microsoft.com/office/powerpoint/2010/main" val="46434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12/11/20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12/11/20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12/11/20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12/11/20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EEB39-6905-2A4C-A514-F32CAB29EF98}" type="datetimeFigureOut">
              <a:rPr lang="en-US" smtClean="0"/>
              <a:t>12/11/20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EEB39-6905-2A4C-A514-F32CAB29EF98}" type="datetimeFigureOut">
              <a:rPr lang="en-US" smtClean="0"/>
              <a:t>12/11/20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EEB39-6905-2A4C-A514-F32CAB29EF98}" type="datetimeFigureOut">
              <a:rPr lang="en-US" smtClean="0"/>
              <a:t>12/11/20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EEB39-6905-2A4C-A514-F32CAB29EF98}" type="datetimeFigureOut">
              <a:rPr lang="en-US" smtClean="0"/>
              <a:t>12/11/20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EB39-6905-2A4C-A514-F32CAB29EF98}" type="datetimeFigureOut">
              <a:rPr lang="en-US" smtClean="0"/>
              <a:t>12/11/20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12/11/20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12/11/20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EB39-6905-2A4C-A514-F32CAB29EF98}" type="datetimeFigureOut">
              <a:rPr lang="en-US" smtClean="0"/>
              <a:t>12/11/20</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5689CC-2951-A242-B0E2-3BABB9B5A26F}"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1.docx"/><Relationship Id="rId5"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2.docx"/><Relationship Id="rId5"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58440400"/>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1214"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02277701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0499" y="303710"/>
            <a:ext cx="8475656" cy="4524315"/>
          </a:xfrm>
          <a:prstGeom prst="rect">
            <a:avLst/>
          </a:prstGeom>
        </p:spPr>
        <p:txBody>
          <a:bodyPr wrap="square">
            <a:spAutoFit/>
          </a:bodyPr>
          <a:lstStyle/>
          <a:p>
            <a:r>
              <a:rPr lang="en-US" sz="4800" b="1" dirty="0"/>
              <a:t>1 Corinthians 2:</a:t>
            </a:r>
            <a:r>
              <a:rPr lang="en-US" sz="4800" dirty="0"/>
              <a:t>9</a:t>
            </a:r>
            <a:r>
              <a:rPr lang="en-US" sz="4800" baseline="30000" dirty="0"/>
              <a:t> </a:t>
            </a:r>
            <a:endParaRPr lang="en-US" sz="4800" baseline="30000" dirty="0" smtClean="0"/>
          </a:p>
          <a:p>
            <a:r>
              <a:rPr lang="en-US" sz="4800" dirty="0" smtClean="0"/>
              <a:t>But</a:t>
            </a:r>
            <a:r>
              <a:rPr lang="en-US" sz="4800" dirty="0"/>
              <a:t>, as it is written, “What no eye has seen, nor ear heard, nor the heart of man imagined, what God has prepared for those who love him”</a:t>
            </a:r>
            <a:endParaRPr lang="en-US" sz="4800" b="1" dirty="0"/>
          </a:p>
        </p:txBody>
      </p:sp>
    </p:spTree>
    <p:extLst>
      <p:ext uri="{BB962C8B-B14F-4D97-AF65-F5344CB8AC3E}">
        <p14:creationId xmlns:p14="http://schemas.microsoft.com/office/powerpoint/2010/main" val="186114417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2891" y="165660"/>
            <a:ext cx="8494061" cy="4832092"/>
          </a:xfrm>
          <a:prstGeom prst="rect">
            <a:avLst/>
          </a:prstGeom>
        </p:spPr>
        <p:txBody>
          <a:bodyPr wrap="square">
            <a:spAutoFit/>
          </a:bodyPr>
          <a:lstStyle/>
          <a:p>
            <a:r>
              <a:rPr lang="en-US" sz="4400" dirty="0"/>
              <a:t>2 Corinthians 3:18</a:t>
            </a:r>
            <a:r>
              <a:rPr lang="en-US" sz="4400" baseline="30000" dirty="0"/>
              <a:t> </a:t>
            </a:r>
            <a:endParaRPr lang="en-US" sz="4400" baseline="30000" dirty="0" smtClean="0"/>
          </a:p>
          <a:p>
            <a:r>
              <a:rPr lang="en-US" sz="4400" dirty="0" smtClean="0"/>
              <a:t>And </a:t>
            </a:r>
            <a:r>
              <a:rPr lang="en-US" sz="4400" dirty="0"/>
              <a:t>we all, with unveiled face, </a:t>
            </a:r>
            <a:r>
              <a:rPr lang="en-US" sz="4400" dirty="0" smtClean="0"/>
              <a:t> beholding</a:t>
            </a:r>
            <a:r>
              <a:rPr lang="en-US" sz="4400" dirty="0"/>
              <a:t> the glory of the Lord,</a:t>
            </a:r>
            <a:r>
              <a:rPr lang="en-US" sz="4400" baseline="30000" dirty="0"/>
              <a:t> </a:t>
            </a:r>
            <a:r>
              <a:rPr lang="en-US" sz="4400" dirty="0"/>
              <a:t>are being transformed into the same image from one degree of glory to another.</a:t>
            </a:r>
            <a:r>
              <a:rPr lang="en-US" sz="4400" baseline="30000" dirty="0"/>
              <a:t> </a:t>
            </a:r>
            <a:r>
              <a:rPr lang="en-US" sz="4400" dirty="0"/>
              <a:t>For this comes from the Lord who is the Spirit</a:t>
            </a:r>
            <a:r>
              <a:rPr lang="en-US" sz="4400" dirty="0"/>
              <a:t> </a:t>
            </a:r>
          </a:p>
        </p:txBody>
      </p:sp>
    </p:spTree>
    <p:extLst>
      <p:ext uri="{BB962C8B-B14F-4D97-AF65-F5344CB8AC3E}">
        <p14:creationId xmlns:p14="http://schemas.microsoft.com/office/powerpoint/2010/main" val="138356799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283" y="294507"/>
            <a:ext cx="8521669" cy="4401205"/>
          </a:xfrm>
          <a:prstGeom prst="rect">
            <a:avLst/>
          </a:prstGeom>
        </p:spPr>
        <p:txBody>
          <a:bodyPr wrap="square">
            <a:spAutoFit/>
          </a:bodyPr>
          <a:lstStyle/>
          <a:p>
            <a:r>
              <a:rPr lang="en-US" sz="4000" b="1" dirty="0"/>
              <a:t>Philippians 3:20-21</a:t>
            </a:r>
            <a:r>
              <a:rPr lang="en-US" sz="4000" b="1" baseline="30000" dirty="0"/>
              <a:t> </a:t>
            </a:r>
            <a:endParaRPr lang="en-US" sz="4000" b="1" baseline="30000" dirty="0" smtClean="0"/>
          </a:p>
          <a:p>
            <a:r>
              <a:rPr lang="en-US" sz="4000" dirty="0" smtClean="0"/>
              <a:t>But</a:t>
            </a:r>
            <a:r>
              <a:rPr lang="en-US" sz="4000" dirty="0"/>
              <a:t> our citizenship is in heaven, and from it we await a Savior, the Lord Jesus Christ, </a:t>
            </a:r>
            <a:r>
              <a:rPr lang="en-US" sz="4000" b="1" baseline="30000" dirty="0"/>
              <a:t>21 </a:t>
            </a:r>
            <a:r>
              <a:rPr lang="en-US" sz="4000" dirty="0"/>
              <a:t>who will transform our lowly body to be like his glorious body, by the power that enables him even to subject all things to himself</a:t>
            </a:r>
            <a:r>
              <a:rPr lang="en-US" sz="4000" dirty="0"/>
              <a:t> </a:t>
            </a:r>
          </a:p>
        </p:txBody>
      </p:sp>
    </p:spTree>
    <p:extLst>
      <p:ext uri="{BB962C8B-B14F-4D97-AF65-F5344CB8AC3E}">
        <p14:creationId xmlns:p14="http://schemas.microsoft.com/office/powerpoint/2010/main" val="407937493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6080" y="119644"/>
            <a:ext cx="8530872" cy="4401205"/>
          </a:xfrm>
          <a:prstGeom prst="rect">
            <a:avLst/>
          </a:prstGeom>
        </p:spPr>
        <p:txBody>
          <a:bodyPr wrap="square">
            <a:spAutoFit/>
          </a:bodyPr>
          <a:lstStyle/>
          <a:p>
            <a:r>
              <a:rPr lang="en-US" sz="4000" dirty="0" smtClean="0"/>
              <a:t>Revelation 1:13-16</a:t>
            </a:r>
            <a:r>
              <a:rPr lang="en-US" sz="4000" dirty="0"/>
              <a:t> </a:t>
            </a:r>
            <a:endParaRPr lang="en-US" sz="4000" dirty="0" smtClean="0"/>
          </a:p>
          <a:p>
            <a:r>
              <a:rPr lang="en-US" sz="4000" dirty="0" smtClean="0"/>
              <a:t>and </a:t>
            </a:r>
            <a:r>
              <a:rPr lang="en-US" sz="4000" dirty="0"/>
              <a:t>in the midst of the lampstands one like a son of man, clothed with a long robe and with a golden sash around his chest. </a:t>
            </a:r>
            <a:r>
              <a:rPr lang="en-US" sz="4000" b="1" baseline="30000" dirty="0"/>
              <a:t>14 </a:t>
            </a:r>
            <a:r>
              <a:rPr lang="en-US" sz="4000" dirty="0"/>
              <a:t>The hairs of his head were white, like white wool, like snow. His eyes were like a flame of fire, </a:t>
            </a:r>
            <a:r>
              <a:rPr lang="mr-IN" sz="4000" dirty="0" smtClean="0"/>
              <a:t>……</a:t>
            </a:r>
            <a:r>
              <a:rPr lang="en-US" sz="4000" dirty="0" smtClean="0"/>
              <a:t>..</a:t>
            </a:r>
            <a:endParaRPr lang="en-US" sz="4000" dirty="0"/>
          </a:p>
        </p:txBody>
      </p:sp>
    </p:spTree>
    <p:extLst>
      <p:ext uri="{BB962C8B-B14F-4D97-AF65-F5344CB8AC3E}">
        <p14:creationId xmlns:p14="http://schemas.microsoft.com/office/powerpoint/2010/main" val="216579994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8107" y="404947"/>
            <a:ext cx="8383629" cy="4401205"/>
          </a:xfrm>
          <a:prstGeom prst="rect">
            <a:avLst/>
          </a:prstGeom>
        </p:spPr>
        <p:txBody>
          <a:bodyPr wrap="square">
            <a:spAutoFit/>
          </a:bodyPr>
          <a:lstStyle/>
          <a:p>
            <a:r>
              <a:rPr lang="mr-IN" sz="4000" b="1" baseline="30000" dirty="0" smtClean="0"/>
              <a:t>……</a:t>
            </a:r>
            <a:r>
              <a:rPr lang="en-US" sz="4000" b="1" baseline="30000" dirty="0" smtClean="0"/>
              <a:t>. 15</a:t>
            </a:r>
            <a:r>
              <a:rPr lang="en-US" sz="4000" b="1" baseline="30000" dirty="0"/>
              <a:t> </a:t>
            </a:r>
            <a:r>
              <a:rPr lang="en-US" sz="4000" dirty="0"/>
              <a:t>his feet were like burnished bronze, refined in a furnace, and his voice was like the roar of many waters. </a:t>
            </a:r>
            <a:r>
              <a:rPr lang="en-US" sz="4000" dirty="0" smtClean="0"/>
              <a:t> </a:t>
            </a:r>
            <a:r>
              <a:rPr lang="en-US" sz="4000" b="1" baseline="30000" dirty="0" smtClean="0"/>
              <a:t>16</a:t>
            </a:r>
            <a:r>
              <a:rPr lang="en-US" sz="4000" b="1" baseline="30000" dirty="0"/>
              <a:t> </a:t>
            </a:r>
            <a:r>
              <a:rPr lang="en-US" sz="4000" dirty="0"/>
              <a:t>In his right hand he held seven stars, from his mouth came a sharp two-edged sword, and his face was like the sun shining in full strength.</a:t>
            </a:r>
            <a:endParaRPr lang="en-US" sz="4000" dirty="0"/>
          </a:p>
        </p:txBody>
      </p:sp>
    </p:spTree>
    <p:extLst>
      <p:ext uri="{BB962C8B-B14F-4D97-AF65-F5344CB8AC3E}">
        <p14:creationId xmlns:p14="http://schemas.microsoft.com/office/powerpoint/2010/main" val="19010631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5349" y="478573"/>
            <a:ext cx="8125955" cy="3785652"/>
          </a:xfrm>
          <a:prstGeom prst="rect">
            <a:avLst/>
          </a:prstGeom>
        </p:spPr>
        <p:txBody>
          <a:bodyPr wrap="square">
            <a:spAutoFit/>
          </a:bodyPr>
          <a:lstStyle/>
          <a:p>
            <a:pPr algn="ctr"/>
            <a:r>
              <a:rPr lang="en-US" sz="6000" b="1" dirty="0"/>
              <a:t>1 John 3:3 </a:t>
            </a:r>
            <a:endParaRPr lang="en-US" sz="6000" b="1" dirty="0" smtClean="0"/>
          </a:p>
          <a:p>
            <a:pPr algn="ctr"/>
            <a:r>
              <a:rPr lang="en-US" sz="6000" dirty="0" smtClean="0"/>
              <a:t>And </a:t>
            </a:r>
            <a:r>
              <a:rPr lang="en-US" sz="6000" dirty="0"/>
              <a:t>everyone who thus hopes in him purifies himself as he is pure.</a:t>
            </a:r>
          </a:p>
        </p:txBody>
      </p:sp>
    </p:spTree>
    <p:extLst>
      <p:ext uri="{BB962C8B-B14F-4D97-AF65-F5344CB8AC3E}">
        <p14:creationId xmlns:p14="http://schemas.microsoft.com/office/powerpoint/2010/main" val="86853133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0565" y="230082"/>
            <a:ext cx="7794659" cy="4524315"/>
          </a:xfrm>
          <a:prstGeom prst="rect">
            <a:avLst/>
          </a:prstGeom>
        </p:spPr>
        <p:txBody>
          <a:bodyPr wrap="square">
            <a:spAutoFit/>
          </a:bodyPr>
          <a:lstStyle/>
          <a:p>
            <a:pPr algn="ctr"/>
            <a:r>
              <a:rPr lang="en-US" sz="7200" b="1" dirty="0"/>
              <a:t>Matthew 5:8</a:t>
            </a:r>
            <a:r>
              <a:rPr lang="en-US" sz="7200" b="1" baseline="30000" dirty="0"/>
              <a:t> </a:t>
            </a:r>
            <a:endParaRPr lang="en-US" sz="7200" b="1" baseline="30000" dirty="0" smtClean="0"/>
          </a:p>
          <a:p>
            <a:pPr algn="ctr"/>
            <a:r>
              <a:rPr lang="en-US" sz="7200" dirty="0" smtClean="0"/>
              <a:t>Blessed </a:t>
            </a:r>
            <a:r>
              <a:rPr lang="en-US" sz="7200" dirty="0"/>
              <a:t>are the pure in heart, for they will see God.</a:t>
            </a:r>
            <a:endParaRPr lang="en-US" sz="7200" b="1" dirty="0"/>
          </a:p>
        </p:txBody>
      </p:sp>
    </p:spTree>
    <p:extLst>
      <p:ext uri="{BB962C8B-B14F-4D97-AF65-F5344CB8AC3E}">
        <p14:creationId xmlns:p14="http://schemas.microsoft.com/office/powerpoint/2010/main" val="153096402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2957" y="496980"/>
            <a:ext cx="7941902" cy="4524315"/>
          </a:xfrm>
          <a:prstGeom prst="rect">
            <a:avLst/>
          </a:prstGeom>
        </p:spPr>
        <p:txBody>
          <a:bodyPr wrap="square">
            <a:spAutoFit/>
          </a:bodyPr>
          <a:lstStyle/>
          <a:p>
            <a:pPr algn="ctr"/>
            <a:r>
              <a:rPr lang="en-US" sz="4800" b="1" dirty="0"/>
              <a:t>Philippians 1:6</a:t>
            </a:r>
            <a:r>
              <a:rPr lang="en-US" sz="4800" b="1" baseline="30000" dirty="0"/>
              <a:t> </a:t>
            </a:r>
            <a:endParaRPr lang="en-US" sz="4800" b="1" baseline="30000" dirty="0" smtClean="0"/>
          </a:p>
          <a:p>
            <a:pPr algn="ctr"/>
            <a:r>
              <a:rPr lang="en-US" sz="4800" dirty="0" smtClean="0"/>
              <a:t>And </a:t>
            </a:r>
            <a:r>
              <a:rPr lang="en-US" sz="4800" dirty="0"/>
              <a:t>I am sure of this, that he who began a good work in you will bring it to completion at the day of Jesus Christ.</a:t>
            </a:r>
          </a:p>
          <a:p>
            <a:r>
              <a:rPr lang="en-US" sz="4800" dirty="0"/>
              <a:t> </a:t>
            </a:r>
          </a:p>
        </p:txBody>
      </p:sp>
    </p:spTree>
    <p:extLst>
      <p:ext uri="{BB962C8B-B14F-4D97-AF65-F5344CB8AC3E}">
        <p14:creationId xmlns:p14="http://schemas.microsoft.com/office/powerpoint/2010/main" val="30872850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8040" y="128847"/>
            <a:ext cx="8779344" cy="4524315"/>
          </a:xfrm>
          <a:prstGeom prst="rect">
            <a:avLst/>
          </a:prstGeom>
        </p:spPr>
        <p:txBody>
          <a:bodyPr wrap="square">
            <a:spAutoFit/>
          </a:bodyPr>
          <a:lstStyle/>
          <a:p>
            <a:r>
              <a:rPr lang="en-US" sz="3200" dirty="0"/>
              <a:t>1 Peter 1:3-9</a:t>
            </a:r>
            <a:r>
              <a:rPr lang="en-US" sz="3200" baseline="30000" dirty="0"/>
              <a:t> </a:t>
            </a:r>
            <a:endParaRPr lang="en-US" sz="3200" baseline="30000" dirty="0" smtClean="0"/>
          </a:p>
          <a:p>
            <a:r>
              <a:rPr lang="en-US" sz="3200" dirty="0" smtClean="0"/>
              <a:t>Blessed </a:t>
            </a:r>
            <a:r>
              <a:rPr lang="en-US" sz="3200" dirty="0"/>
              <a:t>be the God and Father of our Lord Jesus Christ! According to his great mercy, he has caused us to be born again to a living hope through the resurrection of Jesus Christ from the dead, </a:t>
            </a:r>
            <a:r>
              <a:rPr lang="en-US" sz="3200" baseline="30000" dirty="0"/>
              <a:t>4 </a:t>
            </a:r>
            <a:r>
              <a:rPr lang="en-US" sz="3200" dirty="0"/>
              <a:t>to an inheritance that is imperishable, undefiled, and </a:t>
            </a:r>
            <a:r>
              <a:rPr lang="en-US" sz="3200" dirty="0" smtClean="0"/>
              <a:t> unfading</a:t>
            </a:r>
            <a:r>
              <a:rPr lang="en-US" sz="3200" dirty="0"/>
              <a:t>, kept in heaven for you, </a:t>
            </a:r>
            <a:r>
              <a:rPr lang="en-US" sz="3200" baseline="30000" dirty="0"/>
              <a:t>5 </a:t>
            </a:r>
            <a:r>
              <a:rPr lang="en-US" sz="3200" dirty="0"/>
              <a:t>who by God's power are being guarded through faith for a salvation ready to be revealed in the last </a:t>
            </a:r>
            <a:r>
              <a:rPr lang="en-US" sz="3200" dirty="0" smtClean="0"/>
              <a:t>time</a:t>
            </a:r>
            <a:r>
              <a:rPr lang="mr-IN" sz="3200" dirty="0" smtClean="0"/>
              <a:t>……</a:t>
            </a:r>
            <a:r>
              <a:rPr lang="en-US" sz="3200" dirty="0" smtClean="0"/>
              <a:t>..</a:t>
            </a:r>
            <a:endParaRPr lang="en-US" sz="3200" dirty="0"/>
          </a:p>
        </p:txBody>
      </p:sp>
    </p:spTree>
    <p:extLst>
      <p:ext uri="{BB962C8B-B14F-4D97-AF65-F5344CB8AC3E}">
        <p14:creationId xmlns:p14="http://schemas.microsoft.com/office/powerpoint/2010/main" val="292311191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8107" y="211676"/>
            <a:ext cx="8319211" cy="4524316"/>
          </a:xfrm>
          <a:prstGeom prst="rect">
            <a:avLst/>
          </a:prstGeom>
        </p:spPr>
        <p:txBody>
          <a:bodyPr wrap="square">
            <a:spAutoFit/>
          </a:bodyPr>
          <a:lstStyle/>
          <a:p>
            <a:r>
              <a:rPr lang="mr-IN" sz="3600" baseline="30000" dirty="0" smtClean="0"/>
              <a:t>………</a:t>
            </a:r>
            <a:r>
              <a:rPr lang="en-US" sz="3600" baseline="30000" dirty="0" smtClean="0"/>
              <a:t> 6</a:t>
            </a:r>
            <a:r>
              <a:rPr lang="en-US" sz="3600" baseline="30000" dirty="0"/>
              <a:t> </a:t>
            </a:r>
            <a:r>
              <a:rPr lang="en-US" sz="3600" dirty="0"/>
              <a:t>In this you rejoice, though now for a little while, if necessary, you have been grieved by various trials, </a:t>
            </a:r>
            <a:r>
              <a:rPr lang="en-US" sz="3600" baseline="30000" dirty="0"/>
              <a:t>7 </a:t>
            </a:r>
            <a:r>
              <a:rPr lang="en-US" sz="3600" dirty="0"/>
              <a:t>so that the tested genuineness of your faith—more precious than gold that perishes though it is tested by fire—may be found to result in praise and glory and honor at the revelation of Jesus Christ</a:t>
            </a:r>
            <a:r>
              <a:rPr lang="en-US" sz="3600" dirty="0"/>
              <a:t> </a:t>
            </a:r>
            <a:r>
              <a:rPr lang="mr-IN" sz="3600" dirty="0" smtClean="0"/>
              <a:t>………</a:t>
            </a:r>
            <a:r>
              <a:rPr lang="en-US" sz="3600" dirty="0" smtClean="0"/>
              <a:t>.</a:t>
            </a:r>
            <a:endParaRPr lang="en-US" sz="3600" dirty="0"/>
          </a:p>
        </p:txBody>
      </p:sp>
    </p:spTree>
    <p:extLst>
      <p:ext uri="{BB962C8B-B14F-4D97-AF65-F5344CB8AC3E}">
        <p14:creationId xmlns:p14="http://schemas.microsoft.com/office/powerpoint/2010/main" val="328994445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3359" y="2985291"/>
            <a:ext cx="8210939" cy="1938992"/>
          </a:xfrm>
          <a:prstGeom prst="rect">
            <a:avLst/>
          </a:prstGeom>
          <a:noFill/>
        </p:spPr>
        <p:txBody>
          <a:bodyPr wrap="square" rtlCol="0">
            <a:spAutoFit/>
          </a:bodyPr>
          <a:lstStyle/>
          <a:p>
            <a:pPr algn="ctr"/>
            <a:r>
              <a:rPr lang="en-US" sz="2400" dirty="0">
                <a:solidFill>
                  <a:schemeClr val="bg1"/>
                </a:solidFill>
              </a:rPr>
              <a:t>1 Peter 1:3 </a:t>
            </a:r>
          </a:p>
          <a:p>
            <a:pPr algn="ctr"/>
            <a:r>
              <a:rPr lang="en-US" sz="2400" dirty="0" smtClean="0">
                <a:solidFill>
                  <a:schemeClr val="bg1"/>
                </a:solidFill>
              </a:rPr>
              <a:t>Blessed </a:t>
            </a:r>
            <a:r>
              <a:rPr lang="en-US" sz="2400" dirty="0">
                <a:solidFill>
                  <a:schemeClr val="bg1"/>
                </a:solidFill>
              </a:rPr>
              <a:t>be the God and Father of our Lord Jesus Christ! According to his great mercy, </a:t>
            </a:r>
            <a:endParaRPr lang="en-US" sz="2400" dirty="0" smtClean="0">
              <a:solidFill>
                <a:schemeClr val="bg1"/>
              </a:solidFill>
            </a:endParaRPr>
          </a:p>
          <a:p>
            <a:pPr algn="ctr"/>
            <a:r>
              <a:rPr lang="en-US" sz="2400" dirty="0" smtClean="0">
                <a:solidFill>
                  <a:schemeClr val="bg1"/>
                </a:solidFill>
              </a:rPr>
              <a:t>he </a:t>
            </a:r>
            <a:r>
              <a:rPr lang="en-US" sz="2400" dirty="0">
                <a:solidFill>
                  <a:schemeClr val="bg1"/>
                </a:solidFill>
              </a:rPr>
              <a:t>has caused us to be born again to a living hope </a:t>
            </a:r>
            <a:endParaRPr lang="en-US" sz="2400" dirty="0" smtClean="0">
              <a:solidFill>
                <a:schemeClr val="bg1"/>
              </a:solidFill>
            </a:endParaRPr>
          </a:p>
          <a:p>
            <a:pPr algn="ctr"/>
            <a:r>
              <a:rPr lang="en-US" sz="2400" dirty="0" smtClean="0">
                <a:solidFill>
                  <a:schemeClr val="bg1"/>
                </a:solidFill>
              </a:rPr>
              <a:t>through </a:t>
            </a:r>
            <a:r>
              <a:rPr lang="en-US" sz="2400" dirty="0">
                <a:solidFill>
                  <a:schemeClr val="bg1"/>
                </a:solidFill>
              </a:rPr>
              <a:t>the resurrection of Jesus Christ from the </a:t>
            </a:r>
            <a:r>
              <a:rPr lang="en-US" sz="2400" dirty="0" smtClean="0">
                <a:solidFill>
                  <a:schemeClr val="bg1"/>
                </a:solidFill>
              </a:rPr>
              <a:t>dead.</a:t>
            </a:r>
            <a:endParaRPr lang="en-US" sz="2400" dirty="0">
              <a:solidFill>
                <a:schemeClr val="bg1"/>
              </a:solidFill>
            </a:endParaRPr>
          </a:p>
        </p:txBody>
      </p:sp>
      <p:pic>
        <p:nvPicPr>
          <p:cNvPr id="2" name="Picture 1" descr="Bible-verses-about-lov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Rectangle 6"/>
          <p:cNvSpPr/>
          <p:nvPr/>
        </p:nvSpPr>
        <p:spPr>
          <a:xfrm>
            <a:off x="189684" y="-90528"/>
            <a:ext cx="8818933" cy="5262979"/>
          </a:xfrm>
          <a:prstGeom prst="rect">
            <a:avLst/>
          </a:prstGeom>
        </p:spPr>
        <p:txBody>
          <a:bodyPr wrap="square">
            <a:spAutoFit/>
          </a:bodyPr>
          <a:lstStyle/>
          <a:p>
            <a:pPr algn="ctr"/>
            <a:r>
              <a:rPr lang="en-US" sz="6000" b="1" dirty="0">
                <a:latin typeface="Apple Chancery"/>
                <a:cs typeface="Apple Chancery"/>
              </a:rPr>
              <a:t>What Kind Of Love </a:t>
            </a:r>
            <a:endParaRPr lang="en-US" sz="6000" b="1" dirty="0" smtClean="0">
              <a:latin typeface="Apple Chancery"/>
              <a:cs typeface="Apple Chancery"/>
            </a:endParaRPr>
          </a:p>
          <a:p>
            <a:pPr algn="ctr"/>
            <a:endParaRPr lang="en-US" sz="6000" b="1" dirty="0">
              <a:latin typeface="Apple Chancery"/>
              <a:cs typeface="Apple Chancery"/>
            </a:endParaRPr>
          </a:p>
          <a:p>
            <a:pPr algn="ctr"/>
            <a:endParaRPr lang="en-US" sz="5400" b="1" dirty="0" smtClean="0">
              <a:latin typeface="Apple Chancery"/>
              <a:cs typeface="Apple Chancery"/>
            </a:endParaRPr>
          </a:p>
          <a:p>
            <a:pPr algn="ctr"/>
            <a:endParaRPr lang="en-US" sz="5400" b="1" dirty="0">
              <a:latin typeface="Apple Chancery"/>
              <a:cs typeface="Apple Chancery"/>
            </a:endParaRPr>
          </a:p>
          <a:p>
            <a:pPr algn="ctr"/>
            <a:endParaRPr lang="en-US" sz="5400" b="1" dirty="0" smtClean="0">
              <a:latin typeface="Apple Chancery"/>
              <a:cs typeface="Apple Chancery"/>
            </a:endParaRPr>
          </a:p>
          <a:p>
            <a:pPr algn="ctr"/>
            <a:r>
              <a:rPr lang="en-US" sz="5400" b="1" dirty="0" smtClean="0">
                <a:latin typeface="Apple Chancery"/>
                <a:cs typeface="Apple Chancery"/>
              </a:rPr>
              <a:t>The </a:t>
            </a:r>
            <a:r>
              <a:rPr lang="en-US" sz="5400" b="1" dirty="0">
                <a:latin typeface="Apple Chancery"/>
                <a:cs typeface="Apple Chancery"/>
              </a:rPr>
              <a:t>Father Has Given To Us</a:t>
            </a:r>
            <a:r>
              <a:rPr lang="en-US" sz="5400" dirty="0">
                <a:latin typeface="Apple Chancery"/>
                <a:cs typeface="Apple Chancery"/>
              </a:rPr>
              <a:t> </a:t>
            </a:r>
          </a:p>
        </p:txBody>
      </p:sp>
    </p:spTree>
    <p:extLst>
      <p:ext uri="{BB962C8B-B14F-4D97-AF65-F5344CB8AC3E}">
        <p14:creationId xmlns:p14="http://schemas.microsoft.com/office/powerpoint/2010/main" val="357313953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6511" y="377337"/>
            <a:ext cx="8236387" cy="3416320"/>
          </a:xfrm>
          <a:prstGeom prst="rect">
            <a:avLst/>
          </a:prstGeom>
        </p:spPr>
        <p:txBody>
          <a:bodyPr wrap="square">
            <a:spAutoFit/>
          </a:bodyPr>
          <a:lstStyle/>
          <a:p>
            <a:r>
              <a:rPr lang="mr-IN" sz="3600" baseline="30000" dirty="0" smtClean="0"/>
              <a:t>…………</a:t>
            </a:r>
            <a:r>
              <a:rPr lang="en-US" sz="3600" baseline="30000" dirty="0" smtClean="0"/>
              <a:t> 8</a:t>
            </a:r>
            <a:r>
              <a:rPr lang="en-US" sz="3600" baseline="30000" dirty="0"/>
              <a:t> </a:t>
            </a:r>
            <a:r>
              <a:rPr lang="en-US" sz="3600" dirty="0"/>
              <a:t>Though you have not seen him, you love him. Though you do not now see him, you believe in him and rejoice with joy that is inexpressible and filled with glory, </a:t>
            </a:r>
            <a:r>
              <a:rPr lang="en-US" sz="3600" dirty="0" smtClean="0"/>
              <a:t> </a:t>
            </a:r>
            <a:r>
              <a:rPr lang="en-US" sz="3600" baseline="30000" dirty="0" smtClean="0"/>
              <a:t>9</a:t>
            </a:r>
            <a:r>
              <a:rPr lang="en-US" sz="3600" baseline="30000" dirty="0"/>
              <a:t> </a:t>
            </a:r>
            <a:r>
              <a:rPr lang="en-US" sz="3600" dirty="0"/>
              <a:t>obtaining the outcome of your faith, the salvation of your souls.</a:t>
            </a:r>
          </a:p>
        </p:txBody>
      </p:sp>
    </p:spTree>
    <p:extLst>
      <p:ext uri="{BB962C8B-B14F-4D97-AF65-F5344CB8AC3E}">
        <p14:creationId xmlns:p14="http://schemas.microsoft.com/office/powerpoint/2010/main" val="401969965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9767" y="460166"/>
            <a:ext cx="8199577" cy="4524315"/>
          </a:xfrm>
          <a:prstGeom prst="rect">
            <a:avLst/>
          </a:prstGeom>
        </p:spPr>
        <p:txBody>
          <a:bodyPr wrap="square">
            <a:spAutoFit/>
          </a:bodyPr>
          <a:lstStyle/>
          <a:p>
            <a:pPr algn="ctr"/>
            <a:r>
              <a:rPr lang="en-US" sz="4800" b="1" dirty="0"/>
              <a:t>Mark 9:35</a:t>
            </a:r>
            <a:r>
              <a:rPr lang="en-US" sz="4800" b="1" baseline="30000" dirty="0"/>
              <a:t> </a:t>
            </a:r>
            <a:endParaRPr lang="en-US" sz="4800" b="1" baseline="30000" dirty="0" smtClean="0"/>
          </a:p>
          <a:p>
            <a:pPr algn="ctr"/>
            <a:r>
              <a:rPr lang="en-US" sz="4800" dirty="0" smtClean="0"/>
              <a:t>And </a:t>
            </a:r>
            <a:r>
              <a:rPr lang="en-US" sz="4800" dirty="0"/>
              <a:t>he sat down and called the twelve. And he said to them, “If anyone would be first, he must be last of all and servant of all.”</a:t>
            </a:r>
            <a:endParaRPr lang="en-US" sz="4800" b="1" dirty="0"/>
          </a:p>
          <a:p>
            <a:pPr algn="ctr"/>
            <a:r>
              <a:rPr lang="en-US" sz="4800" b="1" dirty="0"/>
              <a:t> </a:t>
            </a:r>
          </a:p>
        </p:txBody>
      </p:sp>
    </p:spTree>
    <p:extLst>
      <p:ext uri="{BB962C8B-B14F-4D97-AF65-F5344CB8AC3E}">
        <p14:creationId xmlns:p14="http://schemas.microsoft.com/office/powerpoint/2010/main" val="351247468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8173" y="506182"/>
            <a:ext cx="7960307" cy="5355312"/>
          </a:xfrm>
          <a:prstGeom prst="rect">
            <a:avLst/>
          </a:prstGeom>
        </p:spPr>
        <p:txBody>
          <a:bodyPr wrap="square">
            <a:spAutoFit/>
          </a:bodyPr>
          <a:lstStyle/>
          <a:p>
            <a:pPr algn="ctr"/>
            <a:r>
              <a:rPr lang="en-US" sz="5400" dirty="0"/>
              <a:t>Matthew 20:28</a:t>
            </a:r>
            <a:r>
              <a:rPr lang="en-US" sz="5400" baseline="30000" dirty="0"/>
              <a:t> </a:t>
            </a:r>
            <a:endParaRPr lang="en-US" sz="5400" baseline="30000" dirty="0" smtClean="0"/>
          </a:p>
          <a:p>
            <a:pPr algn="ctr"/>
            <a:r>
              <a:rPr lang="en-US" sz="5400" dirty="0" smtClean="0"/>
              <a:t>“Even </a:t>
            </a:r>
            <a:r>
              <a:rPr lang="en-US" sz="5400" dirty="0"/>
              <a:t>as the Son of Man came not to be served but to serve, and to give his life as a ransom for many.”</a:t>
            </a:r>
          </a:p>
          <a:p>
            <a:r>
              <a:rPr lang="en-US" sz="5400" dirty="0"/>
              <a:t> </a:t>
            </a:r>
          </a:p>
          <a:p>
            <a:r>
              <a:rPr lang="en-US" dirty="0"/>
              <a:t> </a:t>
            </a:r>
          </a:p>
        </p:txBody>
      </p:sp>
    </p:spTree>
    <p:extLst>
      <p:ext uri="{BB962C8B-B14F-4D97-AF65-F5344CB8AC3E}">
        <p14:creationId xmlns:p14="http://schemas.microsoft.com/office/powerpoint/2010/main" val="278750163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9144000" cy="5143500"/>
          </a:xfrm>
          <a:prstGeom prst="rect">
            <a:avLst/>
          </a:prstGeom>
        </p:spPr>
      </p:pic>
      <p:sp>
        <p:nvSpPr>
          <p:cNvPr id="7" name="Rectangle 6"/>
          <p:cNvSpPr/>
          <p:nvPr/>
        </p:nvSpPr>
        <p:spPr>
          <a:xfrm>
            <a:off x="101229" y="3351461"/>
            <a:ext cx="8954195" cy="2031325"/>
          </a:xfrm>
          <a:prstGeom prst="rect">
            <a:avLst/>
          </a:prstGeom>
        </p:spPr>
        <p:txBody>
          <a:bodyPr wrap="square">
            <a:spAutoFit/>
          </a:bodyPr>
          <a:lstStyle/>
          <a:p>
            <a:r>
              <a:rPr lang="en-US" dirty="0"/>
              <a:t>1 Corinthians 11:23-26</a:t>
            </a:r>
            <a:r>
              <a:rPr lang="en-US" baseline="30000" dirty="0"/>
              <a:t> </a:t>
            </a:r>
            <a:r>
              <a:rPr lang="en-US" dirty="0"/>
              <a:t>For I received from the Lord what I also delivered to you, that the Lord Jesus on the night when he was betrayed took bread, </a:t>
            </a:r>
            <a:r>
              <a:rPr lang="en-US" baseline="30000" dirty="0"/>
              <a:t>24 </a:t>
            </a:r>
            <a:r>
              <a:rPr lang="en-US" dirty="0"/>
              <a:t>and when he had given thanks, he broke it, and said, “This is my body, which is for</a:t>
            </a:r>
            <a:r>
              <a:rPr lang="en-US" baseline="30000" dirty="0"/>
              <a:t> </a:t>
            </a:r>
            <a:r>
              <a:rPr lang="en-US" dirty="0"/>
              <a:t>you. Do this in remembrance of me.</a:t>
            </a:r>
            <a:r>
              <a:rPr lang="en-US" dirty="0" smtClean="0"/>
              <a:t>”</a:t>
            </a:r>
            <a:r>
              <a:rPr lang="en-US" baseline="30000" dirty="0" smtClean="0"/>
              <a:t>                25</a:t>
            </a:r>
            <a:r>
              <a:rPr lang="en-US" baseline="30000" dirty="0"/>
              <a:t> </a:t>
            </a:r>
            <a:r>
              <a:rPr lang="en-US" dirty="0"/>
              <a:t>In the same way also he took the cup, after supper, saying, “This cup is the new covenant in my blood. Do this, as often as you drink it, in remembrance of me.” </a:t>
            </a:r>
            <a:r>
              <a:rPr lang="en-US" baseline="30000" dirty="0"/>
              <a:t>26 </a:t>
            </a:r>
            <a:r>
              <a:rPr lang="en-US" dirty="0"/>
              <a:t>For as often as you eat this bread and drink the cup, you proclaim the Lord's death until he comes.</a:t>
            </a:r>
            <a:endParaRPr lang="en-US" b="1" dirty="0"/>
          </a:p>
          <a:p>
            <a:r>
              <a:rPr lang="en-US" dirty="0"/>
              <a:t> </a:t>
            </a:r>
          </a:p>
        </p:txBody>
      </p:sp>
      <p:sp>
        <p:nvSpPr>
          <p:cNvPr id="8" name="TextBox 7"/>
          <p:cNvSpPr txBox="1"/>
          <p:nvPr/>
        </p:nvSpPr>
        <p:spPr>
          <a:xfrm>
            <a:off x="1665683" y="0"/>
            <a:ext cx="5714856" cy="646331"/>
          </a:xfrm>
          <a:prstGeom prst="rect">
            <a:avLst/>
          </a:prstGeom>
          <a:noFill/>
        </p:spPr>
        <p:txBody>
          <a:bodyPr wrap="square" rtlCol="0">
            <a:spAutoFit/>
          </a:bodyPr>
          <a:lstStyle/>
          <a:p>
            <a:pPr algn="ctr"/>
            <a:r>
              <a:rPr lang="en-US" sz="3600" dirty="0" smtClean="0"/>
              <a:t>COMMUNION</a:t>
            </a:r>
            <a:endParaRPr lang="en-US" sz="3600" dirty="0"/>
          </a:p>
        </p:txBody>
      </p:sp>
    </p:spTree>
    <p:extLst>
      <p:ext uri="{BB962C8B-B14F-4D97-AF65-F5344CB8AC3E}">
        <p14:creationId xmlns:p14="http://schemas.microsoft.com/office/powerpoint/2010/main" val="49251316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3359" y="2985291"/>
            <a:ext cx="8210939" cy="1938992"/>
          </a:xfrm>
          <a:prstGeom prst="rect">
            <a:avLst/>
          </a:prstGeom>
          <a:noFill/>
        </p:spPr>
        <p:txBody>
          <a:bodyPr wrap="square" rtlCol="0">
            <a:spAutoFit/>
          </a:bodyPr>
          <a:lstStyle/>
          <a:p>
            <a:pPr algn="ctr"/>
            <a:r>
              <a:rPr lang="en-US" sz="2400" dirty="0">
                <a:solidFill>
                  <a:schemeClr val="bg1"/>
                </a:solidFill>
              </a:rPr>
              <a:t>1 Peter 1:3 </a:t>
            </a:r>
          </a:p>
          <a:p>
            <a:pPr algn="ctr"/>
            <a:r>
              <a:rPr lang="en-US" sz="2400" dirty="0" smtClean="0">
                <a:solidFill>
                  <a:schemeClr val="bg1"/>
                </a:solidFill>
              </a:rPr>
              <a:t>Blessed </a:t>
            </a:r>
            <a:r>
              <a:rPr lang="en-US" sz="2400" dirty="0">
                <a:solidFill>
                  <a:schemeClr val="bg1"/>
                </a:solidFill>
              </a:rPr>
              <a:t>be the God and Father of our Lord Jesus Christ! According to his great mercy, </a:t>
            </a:r>
            <a:endParaRPr lang="en-US" sz="2400" dirty="0" smtClean="0">
              <a:solidFill>
                <a:schemeClr val="bg1"/>
              </a:solidFill>
            </a:endParaRPr>
          </a:p>
          <a:p>
            <a:pPr algn="ctr"/>
            <a:r>
              <a:rPr lang="en-US" sz="2400" dirty="0" smtClean="0">
                <a:solidFill>
                  <a:schemeClr val="bg1"/>
                </a:solidFill>
              </a:rPr>
              <a:t>he </a:t>
            </a:r>
            <a:r>
              <a:rPr lang="en-US" sz="2400" dirty="0">
                <a:solidFill>
                  <a:schemeClr val="bg1"/>
                </a:solidFill>
              </a:rPr>
              <a:t>has caused us to be born again to a living hope </a:t>
            </a:r>
            <a:endParaRPr lang="en-US" sz="2400" dirty="0" smtClean="0">
              <a:solidFill>
                <a:schemeClr val="bg1"/>
              </a:solidFill>
            </a:endParaRPr>
          </a:p>
          <a:p>
            <a:pPr algn="ctr"/>
            <a:r>
              <a:rPr lang="en-US" sz="2400" dirty="0" smtClean="0">
                <a:solidFill>
                  <a:schemeClr val="bg1"/>
                </a:solidFill>
              </a:rPr>
              <a:t>through </a:t>
            </a:r>
            <a:r>
              <a:rPr lang="en-US" sz="2400" dirty="0">
                <a:solidFill>
                  <a:schemeClr val="bg1"/>
                </a:solidFill>
              </a:rPr>
              <a:t>the resurrection of Jesus Christ from the </a:t>
            </a:r>
            <a:r>
              <a:rPr lang="en-US" sz="2400" dirty="0" smtClean="0">
                <a:solidFill>
                  <a:schemeClr val="bg1"/>
                </a:solidFill>
              </a:rPr>
              <a:t>dead.</a:t>
            </a:r>
            <a:endParaRPr lang="en-US" sz="2400" dirty="0">
              <a:solidFill>
                <a:schemeClr val="bg1"/>
              </a:solidFill>
            </a:endParaRPr>
          </a:p>
        </p:txBody>
      </p:sp>
      <p:pic>
        <p:nvPicPr>
          <p:cNvPr id="2" name="Picture 1" descr="Bible-verses-about-lov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Rectangle 6"/>
          <p:cNvSpPr/>
          <p:nvPr/>
        </p:nvSpPr>
        <p:spPr>
          <a:xfrm>
            <a:off x="189684" y="-90528"/>
            <a:ext cx="8818933" cy="5262979"/>
          </a:xfrm>
          <a:prstGeom prst="rect">
            <a:avLst/>
          </a:prstGeom>
        </p:spPr>
        <p:txBody>
          <a:bodyPr wrap="square">
            <a:spAutoFit/>
          </a:bodyPr>
          <a:lstStyle/>
          <a:p>
            <a:pPr algn="ctr"/>
            <a:r>
              <a:rPr lang="en-US" sz="6000" b="1" dirty="0">
                <a:latin typeface="Apple Chancery"/>
                <a:cs typeface="Apple Chancery"/>
              </a:rPr>
              <a:t>What Kind Of Love </a:t>
            </a:r>
            <a:endParaRPr lang="en-US" sz="6000" b="1" dirty="0" smtClean="0">
              <a:latin typeface="Apple Chancery"/>
              <a:cs typeface="Apple Chancery"/>
            </a:endParaRPr>
          </a:p>
          <a:p>
            <a:pPr algn="ctr"/>
            <a:endParaRPr lang="en-US" sz="6000" b="1" dirty="0">
              <a:latin typeface="Apple Chancery"/>
              <a:cs typeface="Apple Chancery"/>
            </a:endParaRPr>
          </a:p>
          <a:p>
            <a:pPr algn="ctr"/>
            <a:endParaRPr lang="en-US" sz="5400" b="1" dirty="0" smtClean="0">
              <a:latin typeface="Apple Chancery"/>
              <a:cs typeface="Apple Chancery"/>
            </a:endParaRPr>
          </a:p>
          <a:p>
            <a:pPr algn="ctr"/>
            <a:endParaRPr lang="en-US" sz="5400" b="1" dirty="0">
              <a:latin typeface="Apple Chancery"/>
              <a:cs typeface="Apple Chancery"/>
            </a:endParaRPr>
          </a:p>
          <a:p>
            <a:pPr algn="ctr"/>
            <a:endParaRPr lang="en-US" sz="5400" b="1" dirty="0" smtClean="0">
              <a:latin typeface="Apple Chancery"/>
              <a:cs typeface="Apple Chancery"/>
            </a:endParaRPr>
          </a:p>
          <a:p>
            <a:pPr algn="ctr"/>
            <a:r>
              <a:rPr lang="en-US" sz="5400" b="1" dirty="0" smtClean="0">
                <a:latin typeface="Apple Chancery"/>
                <a:cs typeface="Apple Chancery"/>
              </a:rPr>
              <a:t>The </a:t>
            </a:r>
            <a:r>
              <a:rPr lang="en-US" sz="5400" b="1" dirty="0">
                <a:latin typeface="Apple Chancery"/>
                <a:cs typeface="Apple Chancery"/>
              </a:rPr>
              <a:t>Father Has Given To Us</a:t>
            </a:r>
            <a:r>
              <a:rPr lang="en-US" sz="5400" dirty="0">
                <a:latin typeface="Apple Chancery"/>
                <a:cs typeface="Apple Chancery"/>
              </a:rPr>
              <a:t> </a:t>
            </a:r>
          </a:p>
        </p:txBody>
      </p:sp>
      <p:pic>
        <p:nvPicPr>
          <p:cNvPr id="4" name="Picture 3"/>
          <p:cNvPicPr>
            <a:picLocks noChangeAspect="1"/>
          </p:cNvPicPr>
          <p:nvPr/>
        </p:nvPicPr>
        <p:blipFill>
          <a:blip r:embed="rId3"/>
          <a:stretch>
            <a:fillRect/>
          </a:stretch>
        </p:blipFill>
        <p:spPr>
          <a:xfrm>
            <a:off x="3935588" y="2402065"/>
            <a:ext cx="1107474" cy="830606"/>
          </a:xfrm>
          <a:prstGeom prst="rect">
            <a:avLst/>
          </a:prstGeom>
        </p:spPr>
      </p:pic>
    </p:spTree>
    <p:extLst>
      <p:ext uri="{BB962C8B-B14F-4D97-AF65-F5344CB8AC3E}">
        <p14:creationId xmlns:p14="http://schemas.microsoft.com/office/powerpoint/2010/main" val="53834729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3359" y="2985291"/>
            <a:ext cx="8210939" cy="1938992"/>
          </a:xfrm>
          <a:prstGeom prst="rect">
            <a:avLst/>
          </a:prstGeom>
          <a:noFill/>
        </p:spPr>
        <p:txBody>
          <a:bodyPr wrap="square" rtlCol="0">
            <a:spAutoFit/>
          </a:bodyPr>
          <a:lstStyle/>
          <a:p>
            <a:pPr algn="ctr"/>
            <a:r>
              <a:rPr lang="en-US" sz="2400" dirty="0">
                <a:solidFill>
                  <a:schemeClr val="bg1"/>
                </a:solidFill>
              </a:rPr>
              <a:t>1 Peter 1:3 </a:t>
            </a:r>
          </a:p>
          <a:p>
            <a:pPr algn="ctr"/>
            <a:r>
              <a:rPr lang="en-US" sz="2400" dirty="0" smtClean="0">
                <a:solidFill>
                  <a:schemeClr val="bg1"/>
                </a:solidFill>
              </a:rPr>
              <a:t>Blessed </a:t>
            </a:r>
            <a:r>
              <a:rPr lang="en-US" sz="2400" dirty="0">
                <a:solidFill>
                  <a:schemeClr val="bg1"/>
                </a:solidFill>
              </a:rPr>
              <a:t>be the God and Father of our Lord Jesus Christ! According to his great mercy, </a:t>
            </a:r>
            <a:endParaRPr lang="en-US" sz="2400" dirty="0" smtClean="0">
              <a:solidFill>
                <a:schemeClr val="bg1"/>
              </a:solidFill>
            </a:endParaRPr>
          </a:p>
          <a:p>
            <a:pPr algn="ctr"/>
            <a:r>
              <a:rPr lang="en-US" sz="2400" dirty="0" smtClean="0">
                <a:solidFill>
                  <a:schemeClr val="bg1"/>
                </a:solidFill>
              </a:rPr>
              <a:t>he </a:t>
            </a:r>
            <a:r>
              <a:rPr lang="en-US" sz="2400" dirty="0">
                <a:solidFill>
                  <a:schemeClr val="bg1"/>
                </a:solidFill>
              </a:rPr>
              <a:t>has caused us to be born again to a living hope </a:t>
            </a:r>
            <a:endParaRPr lang="en-US" sz="2400" dirty="0" smtClean="0">
              <a:solidFill>
                <a:schemeClr val="bg1"/>
              </a:solidFill>
            </a:endParaRPr>
          </a:p>
          <a:p>
            <a:pPr algn="ctr"/>
            <a:r>
              <a:rPr lang="en-US" sz="2400" dirty="0" smtClean="0">
                <a:solidFill>
                  <a:schemeClr val="bg1"/>
                </a:solidFill>
              </a:rPr>
              <a:t>through </a:t>
            </a:r>
            <a:r>
              <a:rPr lang="en-US" sz="2400" dirty="0">
                <a:solidFill>
                  <a:schemeClr val="bg1"/>
                </a:solidFill>
              </a:rPr>
              <a:t>the resurrection of Jesus Christ from the </a:t>
            </a:r>
            <a:r>
              <a:rPr lang="en-US" sz="2400" dirty="0" smtClean="0">
                <a:solidFill>
                  <a:schemeClr val="bg1"/>
                </a:solidFill>
              </a:rPr>
              <a:t>dead.</a:t>
            </a:r>
            <a:endParaRPr lang="en-US" sz="2400" dirty="0">
              <a:solidFill>
                <a:schemeClr val="bg1"/>
              </a:solidFill>
            </a:endParaRPr>
          </a:p>
        </p:txBody>
      </p:sp>
      <p:sp>
        <p:nvSpPr>
          <p:cNvPr id="4" name="Rectangle 3"/>
          <p:cNvSpPr/>
          <p:nvPr/>
        </p:nvSpPr>
        <p:spPr>
          <a:xfrm>
            <a:off x="1253579" y="1687753"/>
            <a:ext cx="6587560" cy="1754327"/>
          </a:xfrm>
          <a:prstGeom prst="rect">
            <a:avLst/>
          </a:prstGeom>
        </p:spPr>
        <p:txBody>
          <a:bodyPr wrap="none">
            <a:spAutoFit/>
          </a:bodyPr>
          <a:lstStyle/>
          <a:p>
            <a:pPr algn="ctr"/>
            <a:r>
              <a:rPr lang="en-US" sz="5400" b="1" dirty="0">
                <a:solidFill>
                  <a:schemeClr val="bg1"/>
                </a:solidFill>
              </a:rPr>
              <a:t>Active Participation </a:t>
            </a:r>
            <a:endParaRPr lang="en-US" sz="5400" b="1" dirty="0" smtClean="0">
              <a:solidFill>
                <a:schemeClr val="bg1"/>
              </a:solidFill>
            </a:endParaRPr>
          </a:p>
          <a:p>
            <a:pPr algn="ctr"/>
            <a:r>
              <a:rPr lang="en-US" sz="5400" b="1" dirty="0" smtClean="0">
                <a:solidFill>
                  <a:schemeClr val="bg1"/>
                </a:solidFill>
              </a:rPr>
              <a:t>In </a:t>
            </a:r>
            <a:r>
              <a:rPr lang="en-US" sz="5400" b="1" dirty="0">
                <a:solidFill>
                  <a:schemeClr val="bg1"/>
                </a:solidFill>
              </a:rPr>
              <a:t>The Return Of Jesus</a:t>
            </a:r>
            <a:endParaRPr lang="en-US" sz="5400" dirty="0">
              <a:solidFill>
                <a:schemeClr val="bg1"/>
              </a:solidFill>
            </a:endParaRPr>
          </a:p>
        </p:txBody>
      </p:sp>
    </p:spTree>
    <p:extLst>
      <p:ext uri="{BB962C8B-B14F-4D97-AF65-F5344CB8AC3E}">
        <p14:creationId xmlns:p14="http://schemas.microsoft.com/office/powerpoint/2010/main" val="146315478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7356246"/>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2430"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8181707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8837" y="126743"/>
            <a:ext cx="8852965" cy="5016757"/>
          </a:xfrm>
          <a:prstGeom prst="rect">
            <a:avLst/>
          </a:prstGeom>
        </p:spPr>
        <p:txBody>
          <a:bodyPr wrap="square">
            <a:spAutoFit/>
          </a:bodyPr>
          <a:lstStyle/>
          <a:p>
            <a:r>
              <a:rPr lang="en-US" sz="3200" b="1" dirty="0"/>
              <a:t>1 John 3:1-3 </a:t>
            </a:r>
            <a:endParaRPr lang="en-US" sz="3200" b="1" dirty="0" smtClean="0"/>
          </a:p>
          <a:p>
            <a:r>
              <a:rPr lang="en-US" sz="3200" dirty="0" smtClean="0"/>
              <a:t>See</a:t>
            </a:r>
            <a:r>
              <a:rPr lang="en-US" sz="3200" dirty="0"/>
              <a:t> what kind of love the Father has given to us, that we should be called children of God; and so we are. The reason why the world does not know us is that it did not know him.</a:t>
            </a:r>
            <a:r>
              <a:rPr lang="en-US" sz="3200" b="1" baseline="30000" dirty="0"/>
              <a:t>2 </a:t>
            </a:r>
            <a:r>
              <a:rPr lang="en-US" sz="3200" dirty="0"/>
              <a:t>Beloved, we are God's children now, and what we will be has not yet appeared; but we know that when he appears</a:t>
            </a:r>
            <a:r>
              <a:rPr lang="en-US" sz="3200" baseline="30000" dirty="0"/>
              <a:t> </a:t>
            </a:r>
            <a:r>
              <a:rPr lang="en-US" sz="3200" dirty="0"/>
              <a:t>we shall be like him, because we shall see him as he is.</a:t>
            </a:r>
            <a:r>
              <a:rPr lang="en-US" sz="3200" b="1" baseline="30000" dirty="0"/>
              <a:t>3 </a:t>
            </a:r>
            <a:r>
              <a:rPr lang="en-US" sz="3200" dirty="0"/>
              <a:t>And everyone who thus hopes in him purifies himself as he is pure.</a:t>
            </a:r>
            <a:r>
              <a:rPr lang="en-US" sz="3200" dirty="0"/>
              <a:t> </a:t>
            </a:r>
          </a:p>
        </p:txBody>
      </p:sp>
    </p:spTree>
    <p:extLst>
      <p:ext uri="{BB962C8B-B14F-4D97-AF65-F5344CB8AC3E}">
        <p14:creationId xmlns:p14="http://schemas.microsoft.com/office/powerpoint/2010/main" val="56309447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p:cNvCxnSpPr/>
          <p:nvPr/>
        </p:nvCxnSpPr>
        <p:spPr>
          <a:xfrm flipV="1">
            <a:off x="154456" y="5143500"/>
            <a:ext cx="8989545" cy="25744"/>
          </a:xfrm>
          <a:prstGeom prst="line">
            <a:avLst/>
          </a:prstGeom>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414120" y="358929"/>
            <a:ext cx="8337616" cy="3046988"/>
          </a:xfrm>
          <a:prstGeom prst="rect">
            <a:avLst/>
          </a:prstGeom>
        </p:spPr>
        <p:txBody>
          <a:bodyPr wrap="square">
            <a:spAutoFit/>
          </a:bodyPr>
          <a:lstStyle/>
          <a:p>
            <a:pPr algn="ctr"/>
            <a:r>
              <a:rPr lang="en-US" sz="4800" b="1" dirty="0"/>
              <a:t>Romans 5:8</a:t>
            </a:r>
            <a:r>
              <a:rPr lang="en-US" sz="4800" b="1" baseline="30000" dirty="0"/>
              <a:t> </a:t>
            </a:r>
            <a:endParaRPr lang="en-US" sz="4800" b="1" baseline="30000" dirty="0" smtClean="0"/>
          </a:p>
          <a:p>
            <a:pPr algn="ctr"/>
            <a:r>
              <a:rPr lang="en-US" sz="4800" dirty="0" smtClean="0"/>
              <a:t>But</a:t>
            </a:r>
            <a:r>
              <a:rPr lang="en-US" sz="4800" dirty="0"/>
              <a:t> God shows his love for us in that while we were still sinners, Christ died for us.</a:t>
            </a:r>
          </a:p>
        </p:txBody>
      </p:sp>
    </p:spTree>
    <p:extLst>
      <p:ext uri="{BB962C8B-B14F-4D97-AF65-F5344CB8AC3E}">
        <p14:creationId xmlns:p14="http://schemas.microsoft.com/office/powerpoint/2010/main" val="288785254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2525" y="423352"/>
            <a:ext cx="8245590" cy="3785652"/>
          </a:xfrm>
          <a:prstGeom prst="rect">
            <a:avLst/>
          </a:prstGeom>
        </p:spPr>
        <p:txBody>
          <a:bodyPr wrap="square">
            <a:spAutoFit/>
          </a:bodyPr>
          <a:lstStyle/>
          <a:p>
            <a:pPr algn="ctr"/>
            <a:r>
              <a:rPr lang="en-US" sz="4800" b="1" dirty="0"/>
              <a:t>John 1:12</a:t>
            </a:r>
            <a:r>
              <a:rPr lang="en-US" sz="4800" dirty="0"/>
              <a:t> </a:t>
            </a:r>
            <a:endParaRPr lang="en-US" sz="4800" dirty="0" smtClean="0"/>
          </a:p>
          <a:p>
            <a:pPr algn="ctr"/>
            <a:r>
              <a:rPr lang="en-US" sz="4800" dirty="0" smtClean="0"/>
              <a:t>But </a:t>
            </a:r>
            <a:r>
              <a:rPr lang="en-US" sz="4800" dirty="0"/>
              <a:t>to all who did receive him, who believed in his name, he gave the right to become children of God,</a:t>
            </a:r>
            <a:endParaRPr lang="en-US" sz="4800" b="1" dirty="0"/>
          </a:p>
        </p:txBody>
      </p:sp>
    </p:spTree>
    <p:extLst>
      <p:ext uri="{BB962C8B-B14F-4D97-AF65-F5344CB8AC3E}">
        <p14:creationId xmlns:p14="http://schemas.microsoft.com/office/powerpoint/2010/main" val="232995219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7741" y="266895"/>
            <a:ext cx="7923497" cy="4524315"/>
          </a:xfrm>
          <a:prstGeom prst="rect">
            <a:avLst/>
          </a:prstGeom>
        </p:spPr>
        <p:txBody>
          <a:bodyPr wrap="square">
            <a:spAutoFit/>
          </a:bodyPr>
          <a:lstStyle/>
          <a:p>
            <a:pPr algn="ctr"/>
            <a:r>
              <a:rPr lang="en-US" sz="7200" b="1" dirty="0"/>
              <a:t>John 14:18</a:t>
            </a:r>
            <a:r>
              <a:rPr lang="en-US" sz="7200" b="1" baseline="30000" dirty="0"/>
              <a:t> </a:t>
            </a:r>
            <a:endParaRPr lang="en-US" sz="7200" b="1" baseline="30000" dirty="0" smtClean="0"/>
          </a:p>
          <a:p>
            <a:pPr algn="ctr"/>
            <a:r>
              <a:rPr lang="en-US" sz="7200" dirty="0" smtClean="0"/>
              <a:t>“</a:t>
            </a:r>
            <a:r>
              <a:rPr lang="en-US" sz="7200" dirty="0"/>
              <a:t>I will not leave </a:t>
            </a:r>
            <a:endParaRPr lang="en-US" sz="7200" dirty="0" smtClean="0"/>
          </a:p>
          <a:p>
            <a:pPr algn="ctr"/>
            <a:r>
              <a:rPr lang="en-US" sz="7200" dirty="0" smtClean="0"/>
              <a:t>you </a:t>
            </a:r>
            <a:r>
              <a:rPr lang="en-US" sz="7200" dirty="0"/>
              <a:t>as orphans; </a:t>
            </a:r>
            <a:endParaRPr lang="en-US" sz="7200" dirty="0" smtClean="0"/>
          </a:p>
          <a:p>
            <a:pPr algn="ctr"/>
            <a:r>
              <a:rPr lang="en-US" sz="7200" dirty="0" smtClean="0"/>
              <a:t>I </a:t>
            </a:r>
            <a:r>
              <a:rPr lang="en-US" sz="7200" dirty="0"/>
              <a:t>will come to </a:t>
            </a:r>
            <a:r>
              <a:rPr lang="en-US" sz="7200" dirty="0" smtClean="0"/>
              <a:t>you”</a:t>
            </a:r>
            <a:endParaRPr lang="en-US" sz="7200" dirty="0"/>
          </a:p>
        </p:txBody>
      </p:sp>
    </p:spTree>
    <p:extLst>
      <p:ext uri="{BB962C8B-B14F-4D97-AF65-F5344CB8AC3E}">
        <p14:creationId xmlns:p14="http://schemas.microsoft.com/office/powerpoint/2010/main" val="369829848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0432" y="82830"/>
            <a:ext cx="8908182" cy="4401205"/>
          </a:xfrm>
          <a:prstGeom prst="rect">
            <a:avLst/>
          </a:prstGeom>
        </p:spPr>
        <p:txBody>
          <a:bodyPr wrap="square">
            <a:spAutoFit/>
          </a:bodyPr>
          <a:lstStyle/>
          <a:p>
            <a:r>
              <a:rPr lang="en-US" sz="4000" b="1" dirty="0"/>
              <a:t>2 Corinthians 6:16-18</a:t>
            </a:r>
            <a:r>
              <a:rPr lang="en-US" sz="4000" b="1" baseline="30000" dirty="0"/>
              <a:t>  </a:t>
            </a:r>
            <a:endParaRPr lang="en-US" sz="4000" b="1" baseline="30000" dirty="0" smtClean="0"/>
          </a:p>
          <a:p>
            <a:r>
              <a:rPr lang="en-US" sz="4000" dirty="0" smtClean="0"/>
              <a:t>What </a:t>
            </a:r>
            <a:r>
              <a:rPr lang="en-US" sz="4000" dirty="0"/>
              <a:t>agreement has the temple of God with idols? For we are the temple of the living God; as God said, “I will make my dwelling among them and walk among them, and I will be their God, and they shall be my people</a:t>
            </a:r>
            <a:r>
              <a:rPr lang="en-US" sz="4000" dirty="0" smtClean="0"/>
              <a:t>. </a:t>
            </a:r>
            <a:r>
              <a:rPr lang="mr-IN" sz="4000" dirty="0" smtClean="0"/>
              <a:t>……</a:t>
            </a:r>
            <a:r>
              <a:rPr lang="en-US" sz="4000" dirty="0" smtClean="0"/>
              <a:t>..</a:t>
            </a:r>
            <a:endParaRPr lang="en-US" sz="4000" b="1" dirty="0"/>
          </a:p>
        </p:txBody>
      </p:sp>
    </p:spTree>
    <p:extLst>
      <p:ext uri="{BB962C8B-B14F-4D97-AF65-F5344CB8AC3E}">
        <p14:creationId xmlns:p14="http://schemas.microsoft.com/office/powerpoint/2010/main" val="232242367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3324" y="202473"/>
            <a:ext cx="8006320" cy="4401205"/>
          </a:xfrm>
          <a:prstGeom prst="rect">
            <a:avLst/>
          </a:prstGeom>
        </p:spPr>
        <p:txBody>
          <a:bodyPr wrap="square">
            <a:spAutoFit/>
          </a:bodyPr>
          <a:lstStyle/>
          <a:p>
            <a:r>
              <a:rPr lang="en-US" sz="4000" baseline="30000" dirty="0" smtClean="0"/>
              <a:t>..</a:t>
            </a:r>
            <a:r>
              <a:rPr lang="mr-IN" sz="4000" baseline="30000" dirty="0" smtClean="0"/>
              <a:t>……</a:t>
            </a:r>
            <a:r>
              <a:rPr lang="en-US" sz="4000" baseline="30000" dirty="0" smtClean="0"/>
              <a:t>17</a:t>
            </a:r>
            <a:r>
              <a:rPr lang="en-US" sz="4000" baseline="30000" dirty="0"/>
              <a:t> </a:t>
            </a:r>
            <a:r>
              <a:rPr lang="en-US" sz="4000" dirty="0"/>
              <a:t>Therefore go out from their midst</a:t>
            </a:r>
            <a:r>
              <a:rPr lang="en-US" sz="4000" dirty="0" smtClean="0"/>
              <a:t>, and </a:t>
            </a:r>
            <a:r>
              <a:rPr lang="en-US" sz="4000" dirty="0"/>
              <a:t>be separate from them, says the Lord, and touch no unclean thing</a:t>
            </a:r>
            <a:r>
              <a:rPr lang="en-US" sz="4000" dirty="0" smtClean="0"/>
              <a:t>; then </a:t>
            </a:r>
            <a:r>
              <a:rPr lang="en-US" sz="4000" dirty="0"/>
              <a:t>I will welcome you,</a:t>
            </a:r>
            <a:r>
              <a:rPr lang="en-US" sz="4000" baseline="30000" dirty="0"/>
              <a:t>18 </a:t>
            </a:r>
            <a:r>
              <a:rPr lang="en-US" sz="4000" dirty="0"/>
              <a:t>and </a:t>
            </a:r>
            <a:r>
              <a:rPr lang="en-US" sz="4000" dirty="0" smtClean="0"/>
              <a:t> I </a:t>
            </a:r>
            <a:r>
              <a:rPr lang="en-US" sz="4000" dirty="0"/>
              <a:t>will be a father to you, and you shall be sons and daughters to me</a:t>
            </a:r>
            <a:r>
              <a:rPr lang="en-US" sz="4000" dirty="0" smtClean="0"/>
              <a:t>, says </a:t>
            </a:r>
            <a:r>
              <a:rPr lang="en-US" sz="4000" dirty="0"/>
              <a:t>the Lord Almighty.”</a:t>
            </a:r>
            <a:endParaRPr lang="en-US" sz="4000" b="1" dirty="0"/>
          </a:p>
        </p:txBody>
      </p:sp>
    </p:spTree>
    <p:extLst>
      <p:ext uri="{BB962C8B-B14F-4D97-AF65-F5344CB8AC3E}">
        <p14:creationId xmlns:p14="http://schemas.microsoft.com/office/powerpoint/2010/main" val="158172755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6445" y="331319"/>
            <a:ext cx="8650507" cy="4431983"/>
          </a:xfrm>
          <a:prstGeom prst="rect">
            <a:avLst/>
          </a:prstGeom>
        </p:spPr>
        <p:txBody>
          <a:bodyPr wrap="square">
            <a:spAutoFit/>
          </a:bodyPr>
          <a:lstStyle/>
          <a:p>
            <a:pPr algn="ctr"/>
            <a:r>
              <a:rPr lang="en-US" sz="4400" b="1" dirty="0"/>
              <a:t>1 John 3:2</a:t>
            </a:r>
            <a:r>
              <a:rPr lang="en-US" sz="4400" b="1" baseline="30000" dirty="0"/>
              <a:t> </a:t>
            </a:r>
            <a:endParaRPr lang="en-US" sz="4400" b="1" baseline="30000" dirty="0" smtClean="0"/>
          </a:p>
          <a:p>
            <a:pPr algn="ctr"/>
            <a:r>
              <a:rPr lang="en-US" sz="4400" dirty="0" smtClean="0"/>
              <a:t>Beloved</a:t>
            </a:r>
            <a:r>
              <a:rPr lang="en-US" sz="4400" dirty="0"/>
              <a:t>, we are God's children </a:t>
            </a:r>
            <a:r>
              <a:rPr lang="en-US" sz="4400" dirty="0" smtClean="0"/>
              <a:t>now</a:t>
            </a:r>
            <a:r>
              <a:rPr lang="en-US" sz="4400" dirty="0"/>
              <a:t>, and what we will be has not yet appeared; but we know that </a:t>
            </a:r>
            <a:r>
              <a:rPr lang="en-US" sz="4400" dirty="0" smtClean="0"/>
              <a:t> when </a:t>
            </a:r>
            <a:r>
              <a:rPr lang="en-US" sz="4400" dirty="0"/>
              <a:t>he appears</a:t>
            </a:r>
            <a:r>
              <a:rPr lang="en-US" sz="4400" baseline="30000" dirty="0"/>
              <a:t> </a:t>
            </a:r>
            <a:r>
              <a:rPr lang="en-US" sz="4400" dirty="0"/>
              <a:t>we shall be like him, because we shall see him as he </a:t>
            </a:r>
            <a:r>
              <a:rPr lang="en-US" sz="4400" dirty="0" smtClean="0"/>
              <a:t>is.</a:t>
            </a:r>
            <a:endParaRPr lang="en-US" sz="4400" b="1" dirty="0"/>
          </a:p>
          <a:p>
            <a:r>
              <a:rPr lang="en-US" b="1" dirty="0"/>
              <a:t> </a:t>
            </a:r>
          </a:p>
        </p:txBody>
      </p:sp>
    </p:spTree>
    <p:extLst>
      <p:ext uri="{BB962C8B-B14F-4D97-AF65-F5344CB8AC3E}">
        <p14:creationId xmlns:p14="http://schemas.microsoft.com/office/powerpoint/2010/main" val="360067795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33868</TotalTime>
  <Words>277</Words>
  <Application>Microsoft Macintosh PowerPoint</Application>
  <PresentationFormat>On-screen Show (16:9)</PresentationFormat>
  <Paragraphs>72</Paragraphs>
  <Slides>26</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Black</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Olla</dc:creator>
  <cp:lastModifiedBy>Robert J. Olla</cp:lastModifiedBy>
  <cp:revision>878</cp:revision>
  <dcterms:created xsi:type="dcterms:W3CDTF">2016-08-27T22:55:59Z</dcterms:created>
  <dcterms:modified xsi:type="dcterms:W3CDTF">2020-12-12T21:08:44Z</dcterms:modified>
</cp:coreProperties>
</file>