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376" r:id="rId2"/>
    <p:sldId id="397" r:id="rId3"/>
    <p:sldId id="398" r:id="rId4"/>
    <p:sldId id="354" r:id="rId5"/>
    <p:sldId id="380" r:id="rId6"/>
    <p:sldId id="429" r:id="rId7"/>
    <p:sldId id="345" r:id="rId8"/>
    <p:sldId id="445" r:id="rId9"/>
    <p:sldId id="452" r:id="rId10"/>
    <p:sldId id="335" r:id="rId11"/>
    <p:sldId id="430" r:id="rId12"/>
    <p:sldId id="431" r:id="rId13"/>
    <p:sldId id="432" r:id="rId14"/>
    <p:sldId id="433" r:id="rId15"/>
    <p:sldId id="434" r:id="rId16"/>
    <p:sldId id="453" r:id="rId17"/>
    <p:sldId id="454" r:id="rId18"/>
    <p:sldId id="455" r:id="rId19"/>
    <p:sldId id="456" r:id="rId20"/>
    <p:sldId id="462" r:id="rId21"/>
    <p:sldId id="465" r:id="rId22"/>
    <p:sldId id="466" r:id="rId23"/>
    <p:sldId id="467" r:id="rId24"/>
    <p:sldId id="468" r:id="rId25"/>
    <p:sldId id="464" r:id="rId26"/>
    <p:sldId id="261"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0537"/>
    <a:srgbClr val="25060F"/>
    <a:srgbClr val="430544"/>
    <a:srgbClr val="4C064E"/>
    <a:srgbClr val="7F0081"/>
    <a:srgbClr val="68005C"/>
    <a:srgbClr val="A70503"/>
    <a:srgbClr val="452303"/>
    <a:srgbClr val="E0690A"/>
    <a:srgbClr val="F9CD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40" d="100"/>
          <a:sy n="140" d="100"/>
        </p:scale>
        <p:origin x="-112" y="-15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12/4/20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12/4/20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bX1hUAArazc"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22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071" y="199572"/>
            <a:ext cx="8527143" cy="4524315"/>
          </a:xfrm>
          <a:prstGeom prst="rect">
            <a:avLst/>
          </a:prstGeom>
        </p:spPr>
        <p:txBody>
          <a:bodyPr wrap="square">
            <a:spAutoFit/>
          </a:bodyPr>
          <a:lstStyle/>
          <a:p>
            <a:r>
              <a:rPr lang="en-US" sz="4800" b="1" dirty="0"/>
              <a:t>John 14:23</a:t>
            </a:r>
            <a:r>
              <a:rPr lang="en-US" sz="4800" b="1" baseline="30000" dirty="0"/>
              <a:t> </a:t>
            </a:r>
            <a:endParaRPr lang="en-US" sz="4800" b="1" baseline="30000" dirty="0" smtClean="0"/>
          </a:p>
          <a:p>
            <a:r>
              <a:rPr lang="en-US" sz="4800" dirty="0" smtClean="0"/>
              <a:t>Jesus </a:t>
            </a:r>
            <a:r>
              <a:rPr lang="en-US" sz="4800" dirty="0"/>
              <a:t>answered him, “If anyone loves me, he will keep my word, and my Father will love him, and we will come to him and make our home with him.</a:t>
            </a:r>
            <a:endParaRPr lang="en-US" sz="48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071" y="99786"/>
            <a:ext cx="8890000" cy="5078314"/>
          </a:xfrm>
          <a:prstGeom prst="rect">
            <a:avLst/>
          </a:prstGeom>
        </p:spPr>
        <p:txBody>
          <a:bodyPr wrap="square">
            <a:spAutoFit/>
          </a:bodyPr>
          <a:lstStyle/>
          <a:p>
            <a:r>
              <a:rPr lang="en-US" sz="3600" b="1" dirty="0"/>
              <a:t>Isaiah 55:10-11</a:t>
            </a:r>
            <a:r>
              <a:rPr lang="en-US" sz="3600" b="1" baseline="30000" dirty="0"/>
              <a:t> </a:t>
            </a:r>
            <a:r>
              <a:rPr lang="en-US" sz="3600" b="1" baseline="30000" dirty="0"/>
              <a:t> </a:t>
            </a:r>
            <a:r>
              <a:rPr lang="en-US" sz="3600" dirty="0" smtClean="0"/>
              <a:t>“</a:t>
            </a:r>
            <a:r>
              <a:rPr lang="en-US" sz="3600" dirty="0"/>
              <a:t>For as the rain and the snow come down from heaven and do not return there but water the earth, making it bring forth and sprout, giving seed to the sower and bread to the eater,</a:t>
            </a:r>
            <a:r>
              <a:rPr lang="en-US" sz="3600" b="1" baseline="30000" dirty="0"/>
              <a:t>11 </a:t>
            </a:r>
            <a:r>
              <a:rPr lang="en-US" sz="3600" dirty="0"/>
              <a:t>so shall my word be that goes out from my mouth; it shall not return to me empty, but it shall accomplish that which I purpose, and shall succeed in the thing for which I sent it.</a:t>
            </a:r>
            <a:r>
              <a:rPr lang="en-US" sz="3600" cap="all" dirty="0"/>
              <a:t> </a:t>
            </a:r>
            <a:endParaRPr lang="en-US" sz="3600" dirty="0"/>
          </a:p>
        </p:txBody>
      </p:sp>
    </p:spTree>
    <p:extLst>
      <p:ext uri="{BB962C8B-B14F-4D97-AF65-F5344CB8AC3E}">
        <p14:creationId xmlns:p14="http://schemas.microsoft.com/office/powerpoint/2010/main" val="13835679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1929" y="381001"/>
            <a:ext cx="8363857" cy="4524315"/>
          </a:xfrm>
          <a:prstGeom prst="rect">
            <a:avLst/>
          </a:prstGeom>
        </p:spPr>
        <p:txBody>
          <a:bodyPr wrap="square">
            <a:spAutoFit/>
          </a:bodyPr>
          <a:lstStyle/>
          <a:p>
            <a:pPr algn="ctr"/>
            <a:r>
              <a:rPr lang="en-US" sz="7200" b="1" dirty="0"/>
              <a:t>Ephesians 6:</a:t>
            </a:r>
            <a:r>
              <a:rPr lang="en-US" sz="7200" b="1" dirty="0" smtClean="0"/>
              <a:t>17</a:t>
            </a:r>
            <a:endParaRPr lang="en-US" sz="7200" dirty="0"/>
          </a:p>
          <a:p>
            <a:pPr algn="ctr"/>
            <a:r>
              <a:rPr lang="en-US" sz="7200" dirty="0" smtClean="0"/>
              <a:t> </a:t>
            </a:r>
            <a:r>
              <a:rPr lang="en-US" sz="7200" dirty="0"/>
              <a:t>the sword of the Spirit, which is the word of God</a:t>
            </a:r>
            <a:r>
              <a:rPr lang="en-US" sz="7200" dirty="0"/>
              <a:t> </a:t>
            </a:r>
          </a:p>
        </p:txBody>
      </p:sp>
    </p:spTree>
    <p:extLst>
      <p:ext uri="{BB962C8B-B14F-4D97-AF65-F5344CB8AC3E}">
        <p14:creationId xmlns:p14="http://schemas.microsoft.com/office/powerpoint/2010/main" val="40793749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713" y="335643"/>
            <a:ext cx="8472715" cy="2554545"/>
          </a:xfrm>
          <a:prstGeom prst="rect">
            <a:avLst/>
          </a:prstGeom>
        </p:spPr>
        <p:txBody>
          <a:bodyPr wrap="square">
            <a:spAutoFit/>
          </a:bodyPr>
          <a:lstStyle/>
          <a:p>
            <a:pPr algn="ctr"/>
            <a:r>
              <a:rPr lang="en-US" sz="4000" b="1" u="sng" dirty="0">
                <a:hlinkClick r:id="rId2"/>
              </a:rPr>
              <a:t>https://youtu.be/bX1hUAArazc</a:t>
            </a:r>
            <a:r>
              <a:rPr lang="en-US" sz="4000" b="1" dirty="0"/>
              <a:t>  </a:t>
            </a:r>
            <a:endParaRPr lang="en-US" sz="4000" b="1" dirty="0" smtClean="0"/>
          </a:p>
          <a:p>
            <a:pPr algn="ctr"/>
            <a:r>
              <a:rPr lang="en-US" sz="4000" dirty="0" smtClean="0"/>
              <a:t>Free </a:t>
            </a:r>
            <a:r>
              <a:rPr lang="en-US" sz="4000" dirty="0"/>
              <a:t>Burma Rangers in Mosul: </a:t>
            </a:r>
            <a:endParaRPr lang="en-US" sz="4000" dirty="0" smtClean="0"/>
          </a:p>
          <a:p>
            <a:pPr algn="ctr"/>
            <a:r>
              <a:rPr lang="en-US" sz="4000" dirty="0" smtClean="0"/>
              <a:t>'</a:t>
            </a:r>
            <a:r>
              <a:rPr lang="en-US" sz="4000" dirty="0"/>
              <a:t>No Greater </a:t>
            </a:r>
            <a:r>
              <a:rPr lang="en-US" sz="4000" dirty="0" smtClean="0"/>
              <a:t>Love’</a:t>
            </a:r>
          </a:p>
          <a:p>
            <a:pPr algn="ctr"/>
            <a:r>
              <a:rPr lang="en-US" sz="4000" b="1" dirty="0" smtClean="0"/>
              <a:t>clip</a:t>
            </a:r>
            <a:endParaRPr lang="en-US" sz="4000" b="1" dirty="0"/>
          </a:p>
        </p:txBody>
      </p:sp>
    </p:spTree>
    <p:extLst>
      <p:ext uri="{BB962C8B-B14F-4D97-AF65-F5344CB8AC3E}">
        <p14:creationId xmlns:p14="http://schemas.microsoft.com/office/powerpoint/2010/main" val="2165799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213" y="371930"/>
            <a:ext cx="8282215" cy="3416320"/>
          </a:xfrm>
          <a:prstGeom prst="rect">
            <a:avLst/>
          </a:prstGeom>
        </p:spPr>
        <p:txBody>
          <a:bodyPr wrap="square">
            <a:spAutoFit/>
          </a:bodyPr>
          <a:lstStyle/>
          <a:p>
            <a:pPr algn="ctr"/>
            <a:r>
              <a:rPr lang="en-US" sz="3600" b="1" dirty="0"/>
              <a:t>God’s Word has power to convict us of sin.</a:t>
            </a:r>
            <a:endParaRPr lang="en-US" sz="3600" dirty="0"/>
          </a:p>
          <a:p>
            <a:pPr algn="ctr"/>
            <a:endParaRPr lang="en-US" sz="3600" b="1" dirty="0" smtClean="0"/>
          </a:p>
          <a:p>
            <a:pPr algn="ctr"/>
            <a:r>
              <a:rPr lang="en-US" sz="3600" b="1" dirty="0" smtClean="0"/>
              <a:t>Acts </a:t>
            </a:r>
            <a:r>
              <a:rPr lang="en-US" sz="3600" b="1" dirty="0"/>
              <a:t>2:37</a:t>
            </a:r>
            <a:r>
              <a:rPr lang="en-US" sz="3600" b="1" baseline="30000" dirty="0"/>
              <a:t> </a:t>
            </a:r>
            <a:endParaRPr lang="en-US" sz="3600" b="1" baseline="30000" dirty="0" smtClean="0"/>
          </a:p>
          <a:p>
            <a:pPr algn="ctr"/>
            <a:r>
              <a:rPr lang="en-US" sz="3600" dirty="0" smtClean="0"/>
              <a:t>Now </a:t>
            </a:r>
            <a:r>
              <a:rPr lang="en-US" sz="3600" dirty="0"/>
              <a:t>when they heard this they were cut to the heart, and said to Peter and the rest of the apostles, “Brothers, what shall we do?”</a:t>
            </a:r>
            <a:endParaRPr lang="en-US" sz="3600" b="1" dirty="0"/>
          </a:p>
        </p:txBody>
      </p:sp>
    </p:spTree>
    <p:extLst>
      <p:ext uri="{BB962C8B-B14F-4D97-AF65-F5344CB8AC3E}">
        <p14:creationId xmlns:p14="http://schemas.microsoft.com/office/powerpoint/2010/main" val="1901063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143" y="390071"/>
            <a:ext cx="8599714" cy="4278094"/>
          </a:xfrm>
          <a:prstGeom prst="rect">
            <a:avLst/>
          </a:prstGeom>
        </p:spPr>
        <p:txBody>
          <a:bodyPr wrap="square">
            <a:spAutoFit/>
          </a:bodyPr>
          <a:lstStyle/>
          <a:p>
            <a:pPr algn="ctr"/>
            <a:r>
              <a:rPr lang="en-US" sz="3200" b="1" dirty="0"/>
              <a:t>God’s Word has power to impart spiritual life.</a:t>
            </a:r>
            <a:endParaRPr lang="en-US" sz="3200" dirty="0"/>
          </a:p>
          <a:p>
            <a:pPr algn="ctr"/>
            <a:endParaRPr lang="en-US" sz="4000" b="1" dirty="0" smtClean="0"/>
          </a:p>
          <a:p>
            <a:pPr algn="ctr"/>
            <a:r>
              <a:rPr lang="en-US" sz="4000" b="1" dirty="0" smtClean="0"/>
              <a:t>1 </a:t>
            </a:r>
            <a:r>
              <a:rPr lang="en-US" sz="4000" b="1" dirty="0"/>
              <a:t>Peter 1:23</a:t>
            </a:r>
            <a:r>
              <a:rPr lang="en-US" sz="4000" b="1" baseline="30000" dirty="0"/>
              <a:t> </a:t>
            </a:r>
            <a:endParaRPr lang="en-US" sz="4000" b="1" baseline="30000" dirty="0" smtClean="0"/>
          </a:p>
          <a:p>
            <a:pPr algn="ctr"/>
            <a:r>
              <a:rPr lang="en-US" sz="4000" dirty="0" smtClean="0"/>
              <a:t>since </a:t>
            </a:r>
            <a:r>
              <a:rPr lang="en-US" sz="4000" dirty="0"/>
              <a:t>you have been born again, not of perishable seed but of imperishable, through the living and abiding word of God;</a:t>
            </a:r>
          </a:p>
        </p:txBody>
      </p:sp>
    </p:spTree>
    <p:extLst>
      <p:ext uri="{BB962C8B-B14F-4D97-AF65-F5344CB8AC3E}">
        <p14:creationId xmlns:p14="http://schemas.microsoft.com/office/powerpoint/2010/main" val="15309640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0999" y="417286"/>
            <a:ext cx="8554358" cy="3170099"/>
          </a:xfrm>
          <a:prstGeom prst="rect">
            <a:avLst/>
          </a:prstGeom>
        </p:spPr>
        <p:txBody>
          <a:bodyPr wrap="square">
            <a:spAutoFit/>
          </a:bodyPr>
          <a:lstStyle/>
          <a:p>
            <a:pPr algn="ctr"/>
            <a:r>
              <a:rPr lang="en-US" sz="4000" dirty="0"/>
              <a:t>God’s Word has power to produce faith.</a:t>
            </a:r>
          </a:p>
          <a:p>
            <a:pPr algn="ctr"/>
            <a:endParaRPr lang="en-US" sz="4000" dirty="0" smtClean="0"/>
          </a:p>
          <a:p>
            <a:pPr algn="ctr"/>
            <a:r>
              <a:rPr lang="en-US" sz="4000" dirty="0" smtClean="0"/>
              <a:t>Romans </a:t>
            </a:r>
            <a:r>
              <a:rPr lang="en-US" sz="4000" dirty="0"/>
              <a:t>10:17</a:t>
            </a:r>
            <a:r>
              <a:rPr lang="en-US" sz="4000" baseline="30000" dirty="0"/>
              <a:t> </a:t>
            </a:r>
            <a:endParaRPr lang="en-US" sz="4000" baseline="30000" dirty="0" smtClean="0"/>
          </a:p>
          <a:p>
            <a:pPr algn="ctr"/>
            <a:r>
              <a:rPr lang="en-US" sz="4000" dirty="0" smtClean="0"/>
              <a:t>So</a:t>
            </a:r>
            <a:r>
              <a:rPr lang="en-US" sz="4000" dirty="0"/>
              <a:t> faith comes from hearing, and hearing through the word of Christ</a:t>
            </a:r>
            <a:r>
              <a:rPr lang="en-US" sz="4000" dirty="0"/>
              <a:t> </a:t>
            </a:r>
          </a:p>
        </p:txBody>
      </p:sp>
    </p:spTree>
    <p:extLst>
      <p:ext uri="{BB962C8B-B14F-4D97-AF65-F5344CB8AC3E}">
        <p14:creationId xmlns:p14="http://schemas.microsoft.com/office/powerpoint/2010/main" val="39712569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8643" y="135814"/>
            <a:ext cx="8690428" cy="4524316"/>
          </a:xfrm>
          <a:prstGeom prst="rect">
            <a:avLst/>
          </a:prstGeom>
        </p:spPr>
        <p:txBody>
          <a:bodyPr wrap="square">
            <a:spAutoFit/>
          </a:bodyPr>
          <a:lstStyle/>
          <a:p>
            <a:pPr algn="ctr"/>
            <a:r>
              <a:rPr lang="en-US" sz="3600" dirty="0"/>
              <a:t>God’s Word has power to build us up in spiritual maturity.</a:t>
            </a:r>
          </a:p>
          <a:p>
            <a:pPr algn="ctr"/>
            <a:endParaRPr lang="en-US" sz="3600" dirty="0" smtClean="0"/>
          </a:p>
          <a:p>
            <a:pPr algn="ctr"/>
            <a:r>
              <a:rPr lang="en-US" sz="3600" dirty="0" smtClean="0"/>
              <a:t>Acts </a:t>
            </a:r>
            <a:r>
              <a:rPr lang="en-US" sz="3600" dirty="0"/>
              <a:t>20:32</a:t>
            </a:r>
            <a:r>
              <a:rPr lang="en-US" sz="3600" baseline="30000" dirty="0"/>
              <a:t> </a:t>
            </a:r>
            <a:endParaRPr lang="en-US" sz="3600" baseline="30000" dirty="0" smtClean="0"/>
          </a:p>
          <a:p>
            <a:pPr algn="ctr"/>
            <a:r>
              <a:rPr lang="en-US" sz="3600" dirty="0" smtClean="0"/>
              <a:t>And </a:t>
            </a:r>
            <a:r>
              <a:rPr lang="en-US" sz="3600" dirty="0"/>
              <a:t>now I commend you to God and to the word of his grace, which is able to build you up and to give you the inheritance among all those who are sanctified</a:t>
            </a:r>
          </a:p>
        </p:txBody>
      </p:sp>
    </p:spTree>
    <p:extLst>
      <p:ext uri="{BB962C8B-B14F-4D97-AF65-F5344CB8AC3E}">
        <p14:creationId xmlns:p14="http://schemas.microsoft.com/office/powerpoint/2010/main" val="2867864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2144" y="390072"/>
            <a:ext cx="8581570" cy="2862322"/>
          </a:xfrm>
          <a:prstGeom prst="rect">
            <a:avLst/>
          </a:prstGeom>
        </p:spPr>
        <p:txBody>
          <a:bodyPr wrap="square">
            <a:spAutoFit/>
          </a:bodyPr>
          <a:lstStyle/>
          <a:p>
            <a:pPr algn="ctr"/>
            <a:r>
              <a:rPr lang="en-US" sz="3600" b="1" dirty="0"/>
              <a:t>God’s Word has power to cleanse our lives.</a:t>
            </a:r>
            <a:endParaRPr lang="en-US" sz="3600" dirty="0"/>
          </a:p>
          <a:p>
            <a:pPr algn="ctr"/>
            <a:endParaRPr lang="en-US" sz="3600" b="1" dirty="0" smtClean="0"/>
          </a:p>
          <a:p>
            <a:pPr algn="ctr"/>
            <a:r>
              <a:rPr lang="en-US" sz="3600" b="1" dirty="0" smtClean="0"/>
              <a:t>Ephesians </a:t>
            </a:r>
            <a:r>
              <a:rPr lang="en-US" sz="3600" b="1" dirty="0"/>
              <a:t>5:26 </a:t>
            </a:r>
            <a:endParaRPr lang="en-US" sz="3600" b="1" dirty="0" smtClean="0"/>
          </a:p>
          <a:p>
            <a:pPr algn="ctr"/>
            <a:r>
              <a:rPr lang="en-US" sz="3600" b="1" baseline="30000" dirty="0"/>
              <a:t> </a:t>
            </a:r>
            <a:r>
              <a:rPr lang="en-US" sz="3600" dirty="0"/>
              <a:t>that he might sanctify her, having cleansed her by the washing of water with the word</a:t>
            </a:r>
            <a:endParaRPr lang="en-US" sz="3600" b="1" dirty="0"/>
          </a:p>
        </p:txBody>
      </p:sp>
    </p:spTree>
    <p:extLst>
      <p:ext uri="{BB962C8B-B14F-4D97-AF65-F5344CB8AC3E}">
        <p14:creationId xmlns:p14="http://schemas.microsoft.com/office/powerpoint/2010/main" val="7145590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713" y="226786"/>
            <a:ext cx="8717643" cy="5139869"/>
          </a:xfrm>
          <a:prstGeom prst="rect">
            <a:avLst/>
          </a:prstGeom>
        </p:spPr>
        <p:txBody>
          <a:bodyPr wrap="square">
            <a:spAutoFit/>
          </a:bodyPr>
          <a:lstStyle/>
          <a:p>
            <a:pPr algn="ctr"/>
            <a:r>
              <a:rPr lang="en-US" sz="3600" dirty="0"/>
              <a:t>God’s word has power to give </a:t>
            </a:r>
            <a:endParaRPr lang="en-US" sz="3600" dirty="0" smtClean="0"/>
          </a:p>
          <a:p>
            <a:pPr algn="ctr"/>
            <a:r>
              <a:rPr lang="en-US" sz="3600" dirty="0" smtClean="0"/>
              <a:t>revelation </a:t>
            </a:r>
            <a:r>
              <a:rPr lang="en-US" sz="3600" dirty="0"/>
              <a:t>and make us wise</a:t>
            </a:r>
            <a:r>
              <a:rPr lang="en-US" sz="3600" dirty="0" smtClean="0"/>
              <a:t>.</a:t>
            </a:r>
          </a:p>
          <a:p>
            <a:pPr algn="ctr"/>
            <a:endParaRPr lang="en-US" sz="3600" dirty="0"/>
          </a:p>
          <a:p>
            <a:pPr algn="ctr"/>
            <a:r>
              <a:rPr lang="en-US" sz="3600" dirty="0"/>
              <a:t>Psalm 119:105,130</a:t>
            </a:r>
            <a:r>
              <a:rPr lang="en-US" sz="3600" baseline="30000" dirty="0"/>
              <a:t> </a:t>
            </a:r>
            <a:endParaRPr lang="en-US" sz="3600" baseline="30000" dirty="0" smtClean="0"/>
          </a:p>
          <a:p>
            <a:pPr algn="ctr"/>
            <a:r>
              <a:rPr lang="en-US" sz="3600" dirty="0" smtClean="0"/>
              <a:t>Your </a:t>
            </a:r>
            <a:r>
              <a:rPr lang="en-US" sz="3600" dirty="0"/>
              <a:t>word is a lamp to my feet and a light to my path.</a:t>
            </a:r>
          </a:p>
          <a:p>
            <a:pPr algn="ctr"/>
            <a:r>
              <a:rPr lang="en-US" sz="3600" baseline="30000" dirty="0"/>
              <a:t>130 </a:t>
            </a:r>
            <a:r>
              <a:rPr lang="en-US" sz="3600" dirty="0"/>
              <a:t>The unfolding of your words gives light; it imparts understanding to the simple.</a:t>
            </a:r>
          </a:p>
          <a:p>
            <a:r>
              <a:rPr lang="en-US" sz="4000" dirty="0"/>
              <a:t> </a:t>
            </a:r>
          </a:p>
        </p:txBody>
      </p:sp>
    </p:spTree>
    <p:extLst>
      <p:ext uri="{BB962C8B-B14F-4D97-AF65-F5344CB8AC3E}">
        <p14:creationId xmlns:p14="http://schemas.microsoft.com/office/powerpoint/2010/main" val="28875417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199749" y="1663349"/>
            <a:ext cx="526475" cy="177419"/>
          </a:xfrm>
          <a:prstGeom prst="ellipse">
            <a:avLst/>
          </a:prstGeom>
          <a:solidFill>
            <a:srgbClr val="25060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power-of-gods-word-pan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0" y="489857"/>
            <a:ext cx="8436429" cy="4172857"/>
          </a:xfrm>
          <a:prstGeom prst="rect">
            <a:avLst/>
          </a:prstGeom>
        </p:spPr>
      </p:pic>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429" y="254000"/>
            <a:ext cx="8445500" cy="3970318"/>
          </a:xfrm>
          <a:prstGeom prst="rect">
            <a:avLst/>
          </a:prstGeom>
        </p:spPr>
        <p:txBody>
          <a:bodyPr wrap="square">
            <a:spAutoFit/>
          </a:bodyPr>
          <a:lstStyle/>
          <a:p>
            <a:pPr algn="ctr"/>
            <a:r>
              <a:rPr lang="en-US" sz="3600" b="1" dirty="0"/>
              <a:t>God’s Word has power to reveal to us the promise of eternal life.</a:t>
            </a:r>
            <a:endParaRPr lang="en-US" sz="3600" dirty="0"/>
          </a:p>
          <a:p>
            <a:pPr algn="ctr"/>
            <a:endParaRPr lang="en-US" sz="3600" b="1" dirty="0" smtClean="0"/>
          </a:p>
          <a:p>
            <a:pPr algn="ctr"/>
            <a:r>
              <a:rPr lang="en-US" sz="3600" b="1" dirty="0" smtClean="0"/>
              <a:t>1 </a:t>
            </a:r>
            <a:r>
              <a:rPr lang="en-US" sz="3600" b="1" dirty="0"/>
              <a:t>John 5:13</a:t>
            </a:r>
            <a:r>
              <a:rPr lang="en-US" sz="3600" b="1" baseline="30000" dirty="0"/>
              <a:t> </a:t>
            </a:r>
            <a:endParaRPr lang="en-US" sz="3600" b="1" baseline="30000" dirty="0" smtClean="0"/>
          </a:p>
          <a:p>
            <a:pPr algn="ctr"/>
            <a:r>
              <a:rPr lang="en-US" sz="3600" dirty="0" smtClean="0"/>
              <a:t>I </a:t>
            </a:r>
            <a:r>
              <a:rPr lang="en-US" sz="3600" dirty="0"/>
              <a:t>write these things to you who believe in the name of the Son of God, that you may know that you have eternal life.</a:t>
            </a:r>
            <a:endParaRPr lang="en-US" sz="3600" b="1" dirty="0"/>
          </a:p>
        </p:txBody>
      </p:sp>
    </p:spTree>
    <p:extLst>
      <p:ext uri="{BB962C8B-B14F-4D97-AF65-F5344CB8AC3E}">
        <p14:creationId xmlns:p14="http://schemas.microsoft.com/office/powerpoint/2010/main" val="1559192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hi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643" y="136071"/>
            <a:ext cx="8744857" cy="4853216"/>
          </a:xfrm>
          <a:prstGeom prst="rect">
            <a:avLst/>
          </a:prstGeom>
        </p:spPr>
      </p:pic>
      <p:sp>
        <p:nvSpPr>
          <p:cNvPr id="6" name="Rectangle 5"/>
          <p:cNvSpPr/>
          <p:nvPr/>
        </p:nvSpPr>
        <p:spPr>
          <a:xfrm>
            <a:off x="417286" y="3673929"/>
            <a:ext cx="8372928" cy="1015663"/>
          </a:xfrm>
          <a:prstGeom prst="rect">
            <a:avLst/>
          </a:prstGeom>
        </p:spPr>
        <p:txBody>
          <a:bodyPr wrap="square">
            <a:spAutoFit/>
          </a:bodyPr>
          <a:lstStyle/>
          <a:p>
            <a:pPr algn="ctr"/>
            <a:r>
              <a:rPr lang="en-US" sz="2000" dirty="0"/>
              <a:t>“This is my body, which is </a:t>
            </a:r>
            <a:r>
              <a:rPr lang="en-US" sz="2000" dirty="0" smtClean="0"/>
              <a:t>for </a:t>
            </a:r>
            <a:r>
              <a:rPr lang="en-US" sz="2000" dirty="0"/>
              <a:t>you. Do this in remembrance of me.</a:t>
            </a:r>
            <a:r>
              <a:rPr lang="en-US" sz="2000" dirty="0" smtClean="0"/>
              <a:t>” </a:t>
            </a:r>
            <a:r>
              <a:rPr lang="en-US" sz="2000" b="1" dirty="0"/>
              <a:t>25 </a:t>
            </a:r>
            <a:r>
              <a:rPr lang="en-US" sz="2000" dirty="0"/>
              <a:t>In the same way also he took the cup, after supper, saying, “This cup is the new covenant in my blood. Do this, as often as you drink it, in remembrance of me.” </a:t>
            </a:r>
            <a:endParaRPr lang="en-US" sz="2000" dirty="0"/>
          </a:p>
        </p:txBody>
      </p:sp>
    </p:spTree>
    <p:extLst>
      <p:ext uri="{BB962C8B-B14F-4D97-AF65-F5344CB8AC3E}">
        <p14:creationId xmlns:p14="http://schemas.microsoft.com/office/powerpoint/2010/main" val="32366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714" y="188297"/>
            <a:ext cx="8717643" cy="4955203"/>
          </a:xfrm>
          <a:prstGeom prst="rect">
            <a:avLst/>
          </a:prstGeom>
        </p:spPr>
        <p:txBody>
          <a:bodyPr wrap="square">
            <a:spAutoFit/>
          </a:bodyPr>
          <a:lstStyle/>
          <a:p>
            <a:r>
              <a:rPr lang="en-US" sz="3600" b="1" dirty="0"/>
              <a:t>1 Peter 2:24-</a:t>
            </a:r>
            <a:r>
              <a:rPr lang="en-US" sz="3600" b="1" dirty="0" smtClean="0"/>
              <a:t>25</a:t>
            </a:r>
          </a:p>
          <a:p>
            <a:r>
              <a:rPr lang="en-US" sz="3600" b="1" baseline="30000" dirty="0"/>
              <a:t> </a:t>
            </a:r>
            <a:r>
              <a:rPr lang="en-US" sz="4000" dirty="0"/>
              <a:t>He himself bore our sins in his body on the tree, that we might die to sin </a:t>
            </a:r>
            <a:r>
              <a:rPr lang="en-US" sz="4000" dirty="0" smtClean="0"/>
              <a:t>and </a:t>
            </a:r>
            <a:r>
              <a:rPr lang="en-US" sz="4000" dirty="0"/>
              <a:t> live to righteousness. By his wounds </a:t>
            </a:r>
            <a:r>
              <a:rPr lang="en-US" sz="4000" dirty="0" smtClean="0"/>
              <a:t>  you </a:t>
            </a:r>
            <a:r>
              <a:rPr lang="en-US" sz="4000" dirty="0"/>
              <a:t>have been healed. </a:t>
            </a:r>
            <a:r>
              <a:rPr lang="en-US" sz="4000" dirty="0" smtClean="0"/>
              <a:t> </a:t>
            </a:r>
            <a:r>
              <a:rPr lang="en-US" sz="4000" baseline="30000" dirty="0" smtClean="0"/>
              <a:t>25</a:t>
            </a:r>
            <a:r>
              <a:rPr lang="en-US" sz="4000" baseline="30000" dirty="0"/>
              <a:t> </a:t>
            </a:r>
            <a:r>
              <a:rPr lang="en-US" sz="4000" dirty="0"/>
              <a:t>For you were straying like sheep, but have now returned to the Shepherd and Overseer of your souls.</a:t>
            </a:r>
            <a:endParaRPr lang="en-US" sz="4000" b="1" dirty="0"/>
          </a:p>
        </p:txBody>
      </p:sp>
    </p:spTree>
    <p:extLst>
      <p:ext uri="{BB962C8B-B14F-4D97-AF65-F5344CB8AC3E}">
        <p14:creationId xmlns:p14="http://schemas.microsoft.com/office/powerpoint/2010/main" val="1412534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357" y="208644"/>
            <a:ext cx="8772072" cy="4247317"/>
          </a:xfrm>
          <a:prstGeom prst="rect">
            <a:avLst/>
          </a:prstGeom>
        </p:spPr>
        <p:txBody>
          <a:bodyPr wrap="square">
            <a:spAutoFit/>
          </a:bodyPr>
          <a:lstStyle/>
          <a:p>
            <a:r>
              <a:rPr lang="en-US" sz="3600" b="1" dirty="0"/>
              <a:t>Isaiah 53:12</a:t>
            </a:r>
            <a:r>
              <a:rPr lang="en-US" sz="3600" b="1" baseline="30000" dirty="0"/>
              <a:t> </a:t>
            </a:r>
            <a:endParaRPr lang="en-US" sz="3600" b="1" baseline="30000" dirty="0" smtClean="0"/>
          </a:p>
          <a:p>
            <a:r>
              <a:rPr lang="en-US" sz="3600" dirty="0" smtClean="0"/>
              <a:t>Therefore </a:t>
            </a:r>
            <a:r>
              <a:rPr lang="en-US" sz="3600" dirty="0"/>
              <a:t>I will divide him a portion with the many, and he shall divide the spoil with the strong, because he poured out his soul to death and was numbered with the transgressors; yet he bore the sin of many, </a:t>
            </a:r>
            <a:r>
              <a:rPr lang="en-US" sz="3600" dirty="0" smtClean="0"/>
              <a:t> and </a:t>
            </a:r>
            <a:r>
              <a:rPr lang="en-US" sz="3600" dirty="0"/>
              <a:t>makes intercession for </a:t>
            </a:r>
            <a:r>
              <a:rPr lang="en-US" sz="3600" dirty="0" smtClean="0"/>
              <a:t>the transgressors</a:t>
            </a:r>
            <a:r>
              <a:rPr lang="en-US" sz="3600" dirty="0"/>
              <a:t>.</a:t>
            </a:r>
            <a:endParaRPr lang="en-US" sz="3600" b="1" dirty="0"/>
          </a:p>
          <a:p>
            <a:r>
              <a:rPr lang="en-US" dirty="0"/>
              <a:t> </a:t>
            </a:r>
          </a:p>
        </p:txBody>
      </p:sp>
    </p:spTree>
    <p:extLst>
      <p:ext uri="{BB962C8B-B14F-4D97-AF65-F5344CB8AC3E}">
        <p14:creationId xmlns:p14="http://schemas.microsoft.com/office/powerpoint/2010/main" val="2541692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857" y="244929"/>
            <a:ext cx="8617857" cy="3785652"/>
          </a:xfrm>
          <a:prstGeom prst="rect">
            <a:avLst/>
          </a:prstGeom>
        </p:spPr>
        <p:txBody>
          <a:bodyPr wrap="square">
            <a:spAutoFit/>
          </a:bodyPr>
          <a:lstStyle/>
          <a:p>
            <a:r>
              <a:rPr lang="en-US" sz="4000" b="1" dirty="0"/>
              <a:t>Galatians 2:20</a:t>
            </a:r>
            <a:r>
              <a:rPr lang="en-US" sz="4000" b="1" baseline="30000" dirty="0"/>
              <a:t> </a:t>
            </a:r>
            <a:endParaRPr lang="en-US" sz="4000" b="1" baseline="30000" dirty="0" smtClean="0"/>
          </a:p>
          <a:p>
            <a:r>
              <a:rPr lang="en-US" sz="4000" dirty="0" smtClean="0"/>
              <a:t>I </a:t>
            </a:r>
            <a:r>
              <a:rPr lang="en-US" sz="4000" dirty="0"/>
              <a:t>have been crucified with Christ. It is no longer I who live, but Christ who lives in me. And the life I now live in the flesh I live by faith in the Son of God, who loved me and gave himself for me.</a:t>
            </a:r>
            <a:endParaRPr lang="en-US" sz="4000" b="1" dirty="0"/>
          </a:p>
        </p:txBody>
      </p:sp>
    </p:spTree>
    <p:extLst>
      <p:ext uri="{BB962C8B-B14F-4D97-AF65-F5344CB8AC3E}">
        <p14:creationId xmlns:p14="http://schemas.microsoft.com/office/powerpoint/2010/main" val="3330848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199749" y="1663349"/>
            <a:ext cx="526475" cy="177419"/>
          </a:xfrm>
          <a:prstGeom prst="ellipse">
            <a:avLst/>
          </a:prstGeom>
          <a:solidFill>
            <a:srgbClr val="25060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power-of-gods-word-pan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0" y="489857"/>
            <a:ext cx="8436429" cy="4172857"/>
          </a:xfrm>
          <a:prstGeom prst="rect">
            <a:avLst/>
          </a:prstGeom>
        </p:spPr>
      </p:pic>
    </p:spTree>
    <p:extLst>
      <p:ext uri="{BB962C8B-B14F-4D97-AF65-F5344CB8AC3E}">
        <p14:creationId xmlns:p14="http://schemas.microsoft.com/office/powerpoint/2010/main" val="113882602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4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V="1">
            <a:off x="154456" y="5143500"/>
            <a:ext cx="8989545" cy="25744"/>
          </a:xfrm>
          <a:prstGeom prst="line">
            <a:avLst/>
          </a:prstGeom>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381000" y="136072"/>
            <a:ext cx="8291286" cy="4524316"/>
          </a:xfrm>
          <a:prstGeom prst="rect">
            <a:avLst/>
          </a:prstGeom>
        </p:spPr>
        <p:txBody>
          <a:bodyPr wrap="square">
            <a:spAutoFit/>
          </a:bodyPr>
          <a:lstStyle/>
          <a:p>
            <a:r>
              <a:rPr lang="en-US" sz="3600" b="1" dirty="0"/>
              <a:t>2 Timothy 3:14-15</a:t>
            </a:r>
            <a:r>
              <a:rPr lang="en-US" sz="3600" b="1" baseline="30000" dirty="0"/>
              <a:t> </a:t>
            </a:r>
            <a:endParaRPr lang="en-US" sz="3600" b="1" baseline="30000" dirty="0" smtClean="0"/>
          </a:p>
          <a:p>
            <a:r>
              <a:rPr lang="en-US" sz="3600" dirty="0" smtClean="0"/>
              <a:t>But </a:t>
            </a:r>
            <a:r>
              <a:rPr lang="en-US" sz="3600" dirty="0"/>
              <a:t>as for you, continue in what you have learned and have firmly believed, knowing from whom you learned </a:t>
            </a:r>
            <a:r>
              <a:rPr lang="en-US" sz="3600" dirty="0" smtClean="0"/>
              <a:t>it </a:t>
            </a:r>
            <a:r>
              <a:rPr lang="en-US" sz="3600" b="1" baseline="30000" dirty="0" smtClean="0"/>
              <a:t>15</a:t>
            </a:r>
            <a:r>
              <a:rPr lang="en-US" sz="3600" b="1" baseline="30000" dirty="0"/>
              <a:t> </a:t>
            </a:r>
            <a:r>
              <a:rPr lang="en-US" sz="3600" dirty="0"/>
              <a:t>and how from childhood you have been acquainted with </a:t>
            </a:r>
            <a:r>
              <a:rPr lang="en-US" sz="3600" dirty="0" smtClean="0"/>
              <a:t> the </a:t>
            </a:r>
            <a:r>
              <a:rPr lang="en-US" sz="3600" dirty="0"/>
              <a:t>sacred writings, </a:t>
            </a:r>
            <a:r>
              <a:rPr lang="en-US" sz="3600" dirty="0" smtClean="0"/>
              <a:t> which </a:t>
            </a:r>
            <a:r>
              <a:rPr lang="en-US" sz="3600" dirty="0"/>
              <a:t>are able to make you wise for salvation through faith in Christ Jesus. </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929" y="362857"/>
            <a:ext cx="8073572" cy="4401205"/>
          </a:xfrm>
          <a:prstGeom prst="rect">
            <a:avLst/>
          </a:prstGeom>
        </p:spPr>
        <p:txBody>
          <a:bodyPr wrap="square">
            <a:spAutoFit/>
          </a:bodyPr>
          <a:lstStyle/>
          <a:p>
            <a:r>
              <a:rPr lang="en-US" sz="4000" b="1" dirty="0"/>
              <a:t>2 Timothy 3:16-17</a:t>
            </a:r>
            <a:r>
              <a:rPr lang="en-US" sz="4000" b="1" baseline="30000" dirty="0"/>
              <a:t>  </a:t>
            </a:r>
            <a:endParaRPr lang="en-US" sz="4000" b="1" baseline="30000" dirty="0" smtClean="0"/>
          </a:p>
          <a:p>
            <a:r>
              <a:rPr lang="en-US" sz="4000" dirty="0" smtClean="0"/>
              <a:t>All </a:t>
            </a:r>
            <a:r>
              <a:rPr lang="en-US" sz="4000" dirty="0"/>
              <a:t>Scripture is breathed out by God and profitable for teaching, for reproof, for correction, and for training in righteousness</a:t>
            </a:r>
            <a:r>
              <a:rPr lang="en-US" sz="4000" dirty="0" smtClean="0"/>
              <a:t>, </a:t>
            </a:r>
            <a:r>
              <a:rPr lang="en-US" sz="4000" b="1" baseline="30000" dirty="0" smtClean="0"/>
              <a:t>17</a:t>
            </a:r>
            <a:r>
              <a:rPr lang="en-US" sz="4000" b="1" baseline="30000" dirty="0"/>
              <a:t> </a:t>
            </a:r>
            <a:r>
              <a:rPr lang="en-US" sz="4000" dirty="0"/>
              <a:t>that the man of God </a:t>
            </a:r>
            <a:r>
              <a:rPr lang="en-US" sz="4000" dirty="0" smtClean="0"/>
              <a:t> may </a:t>
            </a:r>
            <a:r>
              <a:rPr lang="en-US" sz="4000" dirty="0"/>
              <a:t>be complete, </a:t>
            </a:r>
            <a:r>
              <a:rPr lang="en-US" sz="4000" dirty="0" smtClean="0"/>
              <a:t> equipped</a:t>
            </a:r>
            <a:r>
              <a:rPr lang="en-US" sz="4000" dirty="0"/>
              <a:t> for every good work.</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357" y="254000"/>
            <a:ext cx="8536214" cy="4832092"/>
          </a:xfrm>
          <a:prstGeom prst="rect">
            <a:avLst/>
          </a:prstGeom>
        </p:spPr>
        <p:txBody>
          <a:bodyPr wrap="square">
            <a:spAutoFit/>
          </a:bodyPr>
          <a:lstStyle/>
          <a:p>
            <a:r>
              <a:rPr lang="en-US" sz="4400" dirty="0"/>
              <a:t>Hebrews 4:12</a:t>
            </a:r>
            <a:r>
              <a:rPr lang="en-US" sz="4400" baseline="30000" dirty="0"/>
              <a:t> </a:t>
            </a:r>
            <a:endParaRPr lang="en-US" sz="4400" baseline="30000" dirty="0" smtClean="0"/>
          </a:p>
          <a:p>
            <a:r>
              <a:rPr lang="en-US" sz="4400" dirty="0" smtClean="0"/>
              <a:t>For</a:t>
            </a:r>
            <a:r>
              <a:rPr lang="en-US" sz="4400" dirty="0"/>
              <a:t> the word of God is living and active, sharper than any two-edged sword, piercing to the division of soul and of spirit, of joints and of marrow, and discerning the thoughts and intentions of the heart</a:t>
            </a:r>
            <a:r>
              <a:rPr lang="en-US" sz="4400" dirty="0"/>
              <a:t> </a:t>
            </a:r>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499" y="399143"/>
            <a:ext cx="8182429" cy="4616648"/>
          </a:xfrm>
          <a:prstGeom prst="rect">
            <a:avLst/>
          </a:prstGeom>
        </p:spPr>
        <p:txBody>
          <a:bodyPr wrap="square">
            <a:spAutoFit/>
          </a:bodyPr>
          <a:lstStyle/>
          <a:p>
            <a:r>
              <a:rPr lang="en-US" sz="6000" b="1" dirty="0"/>
              <a:t>James 1:22</a:t>
            </a:r>
            <a:r>
              <a:rPr lang="en-US" sz="6000" baseline="30000" dirty="0"/>
              <a:t> </a:t>
            </a:r>
            <a:endParaRPr lang="en-US" sz="6000" baseline="30000" dirty="0" smtClean="0"/>
          </a:p>
          <a:p>
            <a:r>
              <a:rPr lang="en-US" sz="6000" dirty="0" smtClean="0"/>
              <a:t>But </a:t>
            </a:r>
            <a:r>
              <a:rPr lang="en-US" sz="6000" dirty="0"/>
              <a:t>be doers of the word, and not hearers only, deceiving yourselves.</a:t>
            </a:r>
            <a:endParaRPr lang="en-US" sz="6000" b="1" dirty="0"/>
          </a:p>
          <a:p>
            <a:r>
              <a:rPr lang="en-US" sz="5400" dirty="0"/>
              <a:t> </a:t>
            </a:r>
            <a:endParaRPr lang="en-US" sz="5400" b="1" dirty="0"/>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57" y="299357"/>
            <a:ext cx="8445500" cy="4401205"/>
          </a:xfrm>
          <a:prstGeom prst="rect">
            <a:avLst/>
          </a:prstGeom>
        </p:spPr>
        <p:txBody>
          <a:bodyPr wrap="square">
            <a:spAutoFit/>
          </a:bodyPr>
          <a:lstStyle/>
          <a:p>
            <a:r>
              <a:rPr lang="en-US" sz="4000" b="1" dirty="0"/>
              <a:t>John 1:1</a:t>
            </a:r>
            <a:r>
              <a:rPr lang="en-US" sz="4000" b="1" dirty="0" smtClean="0"/>
              <a:t>, 14 </a:t>
            </a:r>
          </a:p>
          <a:p>
            <a:r>
              <a:rPr lang="en-US" sz="4000" dirty="0" smtClean="0"/>
              <a:t>In </a:t>
            </a:r>
            <a:r>
              <a:rPr lang="en-US" sz="4000" dirty="0"/>
              <a:t>the beginning was the Word, and the Word was with God, and the Word was God…….</a:t>
            </a:r>
            <a:r>
              <a:rPr lang="en-US" sz="4000" b="1" baseline="30000" dirty="0"/>
              <a:t> 14 </a:t>
            </a:r>
            <a:r>
              <a:rPr lang="en-US" sz="4000" dirty="0"/>
              <a:t>And the Word became flesh and dwelt among us, and we have seen his glory, glory as of the only Son from the Father, full of grace and truth</a:t>
            </a: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071" y="435429"/>
            <a:ext cx="8073572" cy="3970318"/>
          </a:xfrm>
          <a:prstGeom prst="rect">
            <a:avLst/>
          </a:prstGeom>
        </p:spPr>
        <p:txBody>
          <a:bodyPr wrap="square">
            <a:spAutoFit/>
          </a:bodyPr>
          <a:lstStyle/>
          <a:p>
            <a:r>
              <a:rPr lang="en-US" sz="6000" b="1" dirty="0"/>
              <a:t>Psalm 119:114</a:t>
            </a:r>
            <a:r>
              <a:rPr lang="en-US" sz="6000" b="1" baseline="30000" dirty="0"/>
              <a:t> </a:t>
            </a:r>
            <a:endParaRPr lang="en-US" sz="6000" b="1" baseline="30000" dirty="0" smtClean="0"/>
          </a:p>
          <a:p>
            <a:r>
              <a:rPr lang="en-US" sz="6000" dirty="0" smtClean="0"/>
              <a:t>You </a:t>
            </a:r>
            <a:r>
              <a:rPr lang="en-US" sz="6000" dirty="0"/>
              <a:t>are my hiding place </a:t>
            </a:r>
            <a:r>
              <a:rPr lang="en-US" sz="6000" dirty="0" smtClean="0"/>
              <a:t>and my</a:t>
            </a:r>
            <a:r>
              <a:rPr lang="en-US" sz="6000" dirty="0"/>
              <a:t> shield; I hope in </a:t>
            </a:r>
            <a:r>
              <a:rPr lang="en-US" sz="7200" b="1" dirty="0"/>
              <a:t>your word</a:t>
            </a:r>
            <a:r>
              <a:rPr lang="en-US" sz="7200" dirty="0"/>
              <a:t>.</a:t>
            </a:r>
            <a:endParaRPr lang="en-US" sz="7200" b="1" dirty="0"/>
          </a:p>
        </p:txBody>
      </p:sp>
    </p:spTree>
    <p:extLst>
      <p:ext uri="{BB962C8B-B14F-4D97-AF65-F5344CB8AC3E}">
        <p14:creationId xmlns:p14="http://schemas.microsoft.com/office/powerpoint/2010/main" val="36006779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8213" y="390071"/>
            <a:ext cx="8336643" cy="3693319"/>
          </a:xfrm>
          <a:prstGeom prst="rect">
            <a:avLst/>
          </a:prstGeom>
        </p:spPr>
        <p:txBody>
          <a:bodyPr wrap="square">
            <a:spAutoFit/>
          </a:bodyPr>
          <a:lstStyle/>
          <a:p>
            <a:r>
              <a:rPr lang="en-US" sz="5400" b="1" dirty="0"/>
              <a:t>Proverbs 30:5</a:t>
            </a:r>
            <a:r>
              <a:rPr lang="en-US" sz="5400" b="1" baseline="30000" dirty="0"/>
              <a:t> </a:t>
            </a:r>
            <a:endParaRPr lang="en-US" sz="5400" b="1" baseline="30000" dirty="0" smtClean="0"/>
          </a:p>
          <a:p>
            <a:r>
              <a:rPr lang="en-US" sz="5400" dirty="0" smtClean="0"/>
              <a:t>Every </a:t>
            </a:r>
            <a:r>
              <a:rPr lang="en-US" sz="5400" dirty="0"/>
              <a:t>word of God proves true; he is a shield to those who take refuge in him.</a:t>
            </a:r>
            <a:endParaRPr lang="en-US" sz="5400" b="1" dirty="0"/>
          </a:p>
          <a:p>
            <a:r>
              <a:rPr lang="en-US" dirty="0"/>
              <a:t> </a:t>
            </a:r>
            <a:endParaRPr lang="en-US" b="1" dirty="0"/>
          </a:p>
        </p:txBody>
      </p:sp>
    </p:spTree>
    <p:extLst>
      <p:ext uri="{BB962C8B-B14F-4D97-AF65-F5344CB8AC3E}">
        <p14:creationId xmlns:p14="http://schemas.microsoft.com/office/powerpoint/2010/main" val="30505227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32751</TotalTime>
  <Words>225</Words>
  <Application>Microsoft Macintosh PowerPoint</Application>
  <PresentationFormat>On-screen Show (16:9)</PresentationFormat>
  <Paragraphs>64</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903</cp:revision>
  <dcterms:created xsi:type="dcterms:W3CDTF">2016-08-27T22:55:59Z</dcterms:created>
  <dcterms:modified xsi:type="dcterms:W3CDTF">2020-12-04T18:09:30Z</dcterms:modified>
</cp:coreProperties>
</file>