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76" r:id="rId2"/>
    <p:sldId id="397" r:id="rId3"/>
    <p:sldId id="420" r:id="rId4"/>
    <p:sldId id="398" r:id="rId5"/>
    <p:sldId id="354" r:id="rId6"/>
    <p:sldId id="446" r:id="rId7"/>
    <p:sldId id="380" r:id="rId8"/>
    <p:sldId id="345" r:id="rId9"/>
    <p:sldId id="429" r:id="rId10"/>
    <p:sldId id="445" r:id="rId11"/>
    <p:sldId id="447" r:id="rId12"/>
    <p:sldId id="450" r:id="rId13"/>
    <p:sldId id="454" r:id="rId14"/>
    <p:sldId id="451" r:id="rId15"/>
    <p:sldId id="452" r:id="rId16"/>
    <p:sldId id="455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42" d="100"/>
          <a:sy n="142" d="100"/>
        </p:scale>
        <p:origin x="-120" y="-1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95" y="308654"/>
            <a:ext cx="844061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Psalm 118:6-</a:t>
            </a:r>
            <a:r>
              <a:rPr lang="en-US" sz="4400" b="1" dirty="0" smtClean="0"/>
              <a:t>7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The Lord is on my side; I will not fear. What can man do to me? </a:t>
            </a:r>
            <a:r>
              <a:rPr lang="en-US" sz="4400" baseline="30000" dirty="0"/>
              <a:t>7 </a:t>
            </a:r>
            <a:r>
              <a:rPr lang="en-US" sz="4400" dirty="0"/>
              <a:t>The Lord is on my side as my helper; I shall look in triumph on those who hate me.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6" y="848810"/>
            <a:ext cx="7047076" cy="3474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6024" y="79369"/>
            <a:ext cx="6773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Communion - Remembering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14534" y="4295754"/>
            <a:ext cx="808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Good Shepherd Laying Down His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497" y="246923"/>
            <a:ext cx="8687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John 10:11</a:t>
            </a:r>
            <a:r>
              <a:rPr lang="en-US" sz="6000" b="1" baseline="30000" dirty="0"/>
              <a:t> </a:t>
            </a:r>
            <a:endParaRPr lang="en-US" sz="6000" b="1" baseline="30000" dirty="0" smtClean="0"/>
          </a:p>
          <a:p>
            <a:r>
              <a:rPr lang="en-US" sz="6000" dirty="0" smtClean="0"/>
              <a:t>I </a:t>
            </a:r>
            <a:r>
              <a:rPr lang="en-US" sz="6000" dirty="0"/>
              <a:t>am the good shepherd. The good shepherd lays down his life for the sheep.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8574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35" y="335110"/>
            <a:ext cx="8608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/>
              <a:t>Psalm 23:5 </a:t>
            </a:r>
            <a:endParaRPr lang="en-US" sz="4800" b="1" u="sng" dirty="0" smtClean="0"/>
          </a:p>
          <a:p>
            <a:pPr algn="ctr"/>
            <a:r>
              <a:rPr lang="en-US" sz="4800" dirty="0" smtClean="0"/>
              <a:t>You</a:t>
            </a:r>
            <a:r>
              <a:rPr lang="en-US" sz="4800" dirty="0"/>
              <a:t> prepare a table before me in the presence of my enemies; you anoint my head with oil; my cup overflows.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993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76" y="229286"/>
            <a:ext cx="8608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Luke 1:78-</a:t>
            </a:r>
            <a:r>
              <a:rPr lang="en-US" sz="4400" b="1" dirty="0" smtClean="0"/>
              <a:t>79</a:t>
            </a:r>
          </a:p>
          <a:p>
            <a:r>
              <a:rPr lang="en-US" sz="4400" b="1" baseline="30000" dirty="0"/>
              <a:t> </a:t>
            </a:r>
            <a:r>
              <a:rPr lang="en-US" sz="4400" dirty="0"/>
              <a:t>because of the tender mercy of our God, whereby the sunrise shall visit us from on high </a:t>
            </a:r>
            <a:r>
              <a:rPr lang="en-US" sz="4400" baseline="30000" dirty="0"/>
              <a:t>79 </a:t>
            </a:r>
            <a:r>
              <a:rPr lang="en-US" sz="4400" dirty="0"/>
              <a:t>to give light to those who sit in darkness and in the shadow of death, to guide our feet into the way of peace.”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5822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956" y="264561"/>
            <a:ext cx="8661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/>
              <a:t>Psalm 23:6  </a:t>
            </a:r>
            <a:endParaRPr lang="en-US" sz="5400" b="1" u="sng" dirty="0" smtClean="0"/>
          </a:p>
          <a:p>
            <a:r>
              <a:rPr lang="en-US" sz="5400" dirty="0" smtClean="0"/>
              <a:t>Surely</a:t>
            </a:r>
            <a:r>
              <a:rPr lang="en-US" sz="5400" dirty="0"/>
              <a:t> goodness and </a:t>
            </a:r>
            <a:r>
              <a:rPr lang="en-US" sz="5400" dirty="0" smtClean="0"/>
              <a:t>mercy</a:t>
            </a:r>
          </a:p>
          <a:p>
            <a:r>
              <a:rPr lang="en-US" sz="5400" dirty="0"/>
              <a:t> shall follow me all the days of my life, and I shall </a:t>
            </a:r>
            <a:r>
              <a:rPr lang="en-US" sz="5400" dirty="0" smtClean="0"/>
              <a:t> dwell</a:t>
            </a:r>
            <a:r>
              <a:rPr lang="en-US" sz="5400" dirty="0"/>
              <a:t> in the house of the Lord forever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91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4507" y="47240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The Contentment Of My Good Shepherd</a:t>
            </a:r>
            <a:endParaRPr lang="en-US" sz="6000" dirty="0"/>
          </a:p>
          <a:p>
            <a:pPr algn="ctr"/>
            <a:r>
              <a:rPr lang="en-US" sz="6000" b="1" dirty="0"/>
              <a:t>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500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4507" y="47240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The Contentment Of My Good Shepherd</a:t>
            </a:r>
            <a:endParaRPr lang="en-US" sz="6000" dirty="0"/>
          </a:p>
          <a:p>
            <a:pPr algn="ctr"/>
            <a:r>
              <a:rPr lang="en-US" sz="6000" b="1" dirty="0"/>
              <a:t>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15" y="88187"/>
            <a:ext cx="845825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Psalm 23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The</a:t>
            </a:r>
            <a:r>
              <a:rPr lang="en-US" sz="3600" dirty="0"/>
              <a:t> Lord is my shepherd; I shall not want.</a:t>
            </a:r>
            <a:r>
              <a:rPr lang="en-US" sz="3600" baseline="30000" dirty="0"/>
              <a:t>2 </a:t>
            </a:r>
            <a:r>
              <a:rPr lang="en-US" sz="3600" dirty="0"/>
              <a:t>He makes me lie down in green pastures. He leads me beside still waters.</a:t>
            </a:r>
            <a:r>
              <a:rPr lang="en-US" sz="3600" baseline="30000" dirty="0"/>
              <a:t>3 </a:t>
            </a:r>
            <a:r>
              <a:rPr lang="en-US" sz="3600" dirty="0"/>
              <a:t>He restores my soul. He leads me in paths of righteousness for his name's sake. </a:t>
            </a:r>
            <a:r>
              <a:rPr lang="en-US" sz="3600" baseline="30000" dirty="0"/>
              <a:t>4 </a:t>
            </a:r>
            <a:r>
              <a:rPr lang="en-US" sz="3600" dirty="0"/>
              <a:t>Even though I walk through the valley of the shadow of death, I will fear no evil, </a:t>
            </a:r>
            <a:r>
              <a:rPr lang="mr-IN" sz="3600" dirty="0" smtClean="0"/>
              <a:t>………</a:t>
            </a:r>
            <a:r>
              <a:rPr lang="en-US" sz="3600" dirty="0" smtClean="0"/>
              <a:t>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9875" y="255742"/>
            <a:ext cx="8555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dirty="0" smtClean="0"/>
              <a:t>……</a:t>
            </a:r>
            <a:r>
              <a:rPr lang="en-US" sz="3600" dirty="0" smtClean="0"/>
              <a:t>for</a:t>
            </a:r>
            <a:r>
              <a:rPr lang="en-US" sz="3600" dirty="0"/>
              <a:t> you are with me; your rod and your staff, they comfort me. </a:t>
            </a:r>
            <a:r>
              <a:rPr lang="en-US" sz="3600" baseline="30000" dirty="0"/>
              <a:t>5 </a:t>
            </a:r>
            <a:r>
              <a:rPr lang="en-US" sz="3600" dirty="0"/>
              <a:t>You prepare a table before me in the presence of my enemies; you anoint my head with oil; my cup overflows. </a:t>
            </a:r>
            <a:r>
              <a:rPr lang="en-US" sz="3600" baseline="30000" dirty="0"/>
              <a:t>6 </a:t>
            </a:r>
            <a:r>
              <a:rPr lang="en-US" sz="3600" dirty="0"/>
              <a:t>Surely goodness and mercy shall follow me all the days of my life, and I shall dwell in the house of the Lord forever.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056" y="282198"/>
            <a:ext cx="85376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Psalm 23:1-3 </a:t>
            </a:r>
            <a:endParaRPr lang="en-US" sz="4000" b="1" dirty="0" smtClean="0"/>
          </a:p>
          <a:p>
            <a:r>
              <a:rPr lang="en-US" sz="4000" dirty="0" smtClean="0"/>
              <a:t>The</a:t>
            </a:r>
            <a:r>
              <a:rPr lang="en-US" sz="4000" dirty="0"/>
              <a:t> </a:t>
            </a:r>
            <a:r>
              <a:rPr lang="en-US" sz="4000" b="1" dirty="0"/>
              <a:t>Lord</a:t>
            </a:r>
            <a:r>
              <a:rPr lang="en-US" sz="4000" dirty="0"/>
              <a:t> is </a:t>
            </a:r>
            <a:r>
              <a:rPr lang="en-US" sz="4000" b="1" dirty="0"/>
              <a:t>my</a:t>
            </a:r>
            <a:r>
              <a:rPr lang="en-US" sz="4000" dirty="0"/>
              <a:t> shepherd; </a:t>
            </a:r>
            <a:r>
              <a:rPr lang="en-US" sz="4000" b="1" dirty="0"/>
              <a:t>I</a:t>
            </a:r>
            <a:r>
              <a:rPr lang="en-US" sz="4000" dirty="0"/>
              <a:t> shall not want.</a:t>
            </a:r>
            <a:r>
              <a:rPr lang="en-US" sz="4000" b="1" baseline="30000" dirty="0"/>
              <a:t>2 </a:t>
            </a:r>
            <a:r>
              <a:rPr lang="en-US" sz="4000" b="1" dirty="0"/>
              <a:t>He</a:t>
            </a:r>
            <a:r>
              <a:rPr lang="en-US" sz="4000" dirty="0"/>
              <a:t> makes </a:t>
            </a:r>
            <a:r>
              <a:rPr lang="en-US" sz="4000" b="1" dirty="0"/>
              <a:t>me</a:t>
            </a:r>
            <a:r>
              <a:rPr lang="en-US" sz="4000" dirty="0"/>
              <a:t> lie down in green pastures. </a:t>
            </a:r>
            <a:r>
              <a:rPr lang="en-US" sz="4000" b="1" dirty="0"/>
              <a:t>He</a:t>
            </a:r>
            <a:r>
              <a:rPr lang="en-US" sz="4000" dirty="0"/>
              <a:t> leads </a:t>
            </a:r>
            <a:r>
              <a:rPr lang="en-US" sz="4000" b="1" dirty="0"/>
              <a:t>me</a:t>
            </a:r>
            <a:r>
              <a:rPr lang="en-US" sz="4000" dirty="0"/>
              <a:t> beside still waters.</a:t>
            </a:r>
            <a:r>
              <a:rPr lang="en-US" sz="4000" b="1" baseline="30000" dirty="0"/>
              <a:t>3 </a:t>
            </a:r>
            <a:r>
              <a:rPr lang="en-US" sz="4000" b="1" dirty="0"/>
              <a:t>He</a:t>
            </a:r>
            <a:r>
              <a:rPr lang="en-US" sz="4000" dirty="0"/>
              <a:t> restores </a:t>
            </a:r>
            <a:r>
              <a:rPr lang="en-US" sz="4000" b="1" dirty="0"/>
              <a:t>my</a:t>
            </a:r>
            <a:r>
              <a:rPr lang="en-US" sz="4000" dirty="0"/>
              <a:t> soul. </a:t>
            </a:r>
            <a:r>
              <a:rPr lang="en-US" sz="4000" b="1" dirty="0"/>
              <a:t>He</a:t>
            </a:r>
            <a:r>
              <a:rPr lang="en-US" sz="4000" dirty="0"/>
              <a:t> leads </a:t>
            </a:r>
            <a:r>
              <a:rPr lang="en-US" sz="4000" b="1" dirty="0"/>
              <a:t>me</a:t>
            </a:r>
            <a:r>
              <a:rPr lang="en-US" sz="4000" dirty="0"/>
              <a:t> in paths of righteousness for </a:t>
            </a:r>
            <a:r>
              <a:rPr lang="en-US" sz="4000" b="1" dirty="0"/>
              <a:t>his name's sake.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956" y="335110"/>
            <a:ext cx="86963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Philippians 4:19</a:t>
            </a:r>
            <a:r>
              <a:rPr lang="en-US" sz="5400" dirty="0"/>
              <a:t> </a:t>
            </a:r>
            <a:endParaRPr lang="en-US" sz="5400" dirty="0" smtClean="0"/>
          </a:p>
          <a:p>
            <a:r>
              <a:rPr lang="en-US" sz="6000" dirty="0" smtClean="0"/>
              <a:t>And </a:t>
            </a:r>
            <a:r>
              <a:rPr lang="en-US" sz="6000" dirty="0"/>
              <a:t>my God will supply every </a:t>
            </a:r>
            <a:r>
              <a:rPr lang="en-US" sz="6000" dirty="0" smtClean="0"/>
              <a:t>need </a:t>
            </a:r>
            <a:r>
              <a:rPr lang="en-US" sz="6000" dirty="0"/>
              <a:t>of yours </a:t>
            </a:r>
            <a:r>
              <a:rPr lang="en-US" sz="6000" dirty="0" smtClean="0"/>
              <a:t> according </a:t>
            </a:r>
            <a:r>
              <a:rPr lang="en-US" sz="6000" dirty="0"/>
              <a:t>to his riches in glory in Christ Jesus.</a:t>
            </a:r>
            <a:endParaRPr lang="en-US" sz="6000" b="1" dirty="0"/>
          </a:p>
          <a:p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65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055" y="291018"/>
            <a:ext cx="8555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/>
              <a:t>Psalm 23:4 </a:t>
            </a:r>
            <a:endParaRPr lang="en-US" sz="4800" b="1" u="sng" dirty="0" smtClean="0"/>
          </a:p>
          <a:p>
            <a:r>
              <a:rPr lang="en-US" sz="4800" b="1" u="sng" dirty="0" smtClean="0"/>
              <a:t>Even </a:t>
            </a:r>
            <a:r>
              <a:rPr lang="en-US" sz="4800" b="1" u="sng" dirty="0"/>
              <a:t>though</a:t>
            </a:r>
            <a:r>
              <a:rPr lang="en-US" sz="4800" dirty="0"/>
              <a:t> I walk through the valley of the shadow of death, I will fear no evil, for you are with me; your rod and your staff, they comfort me.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75" y="308654"/>
            <a:ext cx="85729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Isaiah 43:2</a:t>
            </a:r>
            <a:r>
              <a:rPr lang="en-US" sz="4400" b="1" baseline="30000" dirty="0"/>
              <a:t> </a:t>
            </a:r>
            <a:endParaRPr lang="en-US" sz="4400" b="1" baseline="30000" dirty="0" smtClean="0"/>
          </a:p>
          <a:p>
            <a:r>
              <a:rPr lang="en-US" sz="4400" dirty="0" smtClean="0"/>
              <a:t>When </a:t>
            </a:r>
            <a:r>
              <a:rPr lang="en-US" sz="4400" dirty="0"/>
              <a:t>you pass through the waters, I will be with you; and through the rivers, they shall not overwhelm you; when you walk through fire you shall not be burned, and the flame shall not consume you.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73" y="396841"/>
            <a:ext cx="82818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Psalm 46:1</a:t>
            </a:r>
            <a:r>
              <a:rPr lang="en-US" sz="6000" dirty="0"/>
              <a:t> </a:t>
            </a:r>
            <a:endParaRPr lang="en-US" sz="6000" dirty="0" smtClean="0"/>
          </a:p>
          <a:p>
            <a:r>
              <a:rPr lang="en-US" sz="6000" dirty="0" smtClean="0"/>
              <a:t>God </a:t>
            </a:r>
            <a:r>
              <a:rPr lang="en-US" sz="6000" dirty="0"/>
              <a:t>is our refuge and strength, a very present help in trouble.</a:t>
            </a:r>
            <a:endParaRPr lang="en-US" sz="6000" b="1" dirty="0"/>
          </a:p>
          <a:p>
            <a:r>
              <a:rPr lang="en-US" sz="6000" dirty="0"/>
              <a:t> 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32330</TotalTime>
  <Words>217</Words>
  <Application>Microsoft Macintosh PowerPoint</Application>
  <PresentationFormat>On-screen Show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877</cp:revision>
  <dcterms:created xsi:type="dcterms:W3CDTF">2016-08-27T22:55:59Z</dcterms:created>
  <dcterms:modified xsi:type="dcterms:W3CDTF">2020-11-28T20:20:23Z</dcterms:modified>
</cp:coreProperties>
</file>