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76" r:id="rId2"/>
    <p:sldId id="397" r:id="rId3"/>
    <p:sldId id="420" r:id="rId4"/>
    <p:sldId id="398" r:id="rId5"/>
    <p:sldId id="354" r:id="rId6"/>
    <p:sldId id="380" r:id="rId7"/>
    <p:sldId id="429" r:id="rId8"/>
    <p:sldId id="345" r:id="rId9"/>
    <p:sldId id="445" r:id="rId10"/>
    <p:sldId id="335" r:id="rId11"/>
    <p:sldId id="430" r:id="rId12"/>
    <p:sldId id="431" r:id="rId13"/>
    <p:sldId id="432" r:id="rId14"/>
    <p:sldId id="433" r:id="rId15"/>
    <p:sldId id="435" r:id="rId16"/>
    <p:sldId id="434" r:id="rId17"/>
    <p:sldId id="437" r:id="rId18"/>
    <p:sldId id="440" r:id="rId19"/>
    <p:sldId id="441" r:id="rId20"/>
    <p:sldId id="442" r:id="rId21"/>
    <p:sldId id="446" r:id="rId22"/>
    <p:sldId id="447" r:id="rId23"/>
    <p:sldId id="448" r:id="rId24"/>
    <p:sldId id="457" r:id="rId25"/>
    <p:sldId id="449" r:id="rId26"/>
    <p:sldId id="450" r:id="rId27"/>
    <p:sldId id="451" r:id="rId28"/>
    <p:sldId id="452" r:id="rId29"/>
    <p:sldId id="456" r:id="rId30"/>
    <p:sldId id="455" r:id="rId31"/>
    <p:sldId id="26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22" d="100"/>
          <a:sy n="122" d="100"/>
        </p:scale>
        <p:origin x="-112" y="-21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12/19/20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12/19/20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971" y="171889"/>
            <a:ext cx="8803831" cy="4524316"/>
          </a:xfrm>
          <a:prstGeom prst="rect">
            <a:avLst/>
          </a:prstGeom>
        </p:spPr>
        <p:txBody>
          <a:bodyPr wrap="square">
            <a:spAutoFit/>
          </a:bodyPr>
          <a:lstStyle/>
          <a:p>
            <a:r>
              <a:rPr lang="en-US" sz="3600" dirty="0" smtClean="0"/>
              <a:t>Luke </a:t>
            </a:r>
            <a:r>
              <a:rPr lang="en-US" sz="3600" dirty="0"/>
              <a:t>12:37-40</a:t>
            </a:r>
            <a:r>
              <a:rPr lang="en-US" sz="3600" baseline="30000" dirty="0"/>
              <a:t> </a:t>
            </a:r>
            <a:endParaRPr lang="en-US" sz="3600" baseline="30000" dirty="0" smtClean="0"/>
          </a:p>
          <a:p>
            <a:r>
              <a:rPr lang="en-US" sz="3600" dirty="0" smtClean="0"/>
              <a:t>Blessed</a:t>
            </a:r>
            <a:r>
              <a:rPr lang="en-US" sz="3600" dirty="0"/>
              <a:t> </a:t>
            </a:r>
            <a:r>
              <a:rPr lang="en-US" sz="3600" i="1" dirty="0"/>
              <a:t>are</a:t>
            </a:r>
            <a:r>
              <a:rPr lang="en-US" sz="3600" dirty="0"/>
              <a:t> those servants whom the master, when he comes, will find watching. Assuredly, I say to you that he will gird himself and have them sit down </a:t>
            </a:r>
            <a:r>
              <a:rPr lang="en-US" sz="3600" i="1" dirty="0"/>
              <a:t>to eat,</a:t>
            </a:r>
            <a:r>
              <a:rPr lang="en-US" sz="3600" dirty="0"/>
              <a:t> and will come and serve them. </a:t>
            </a:r>
            <a:r>
              <a:rPr lang="en-US" sz="3600" baseline="30000" dirty="0"/>
              <a:t>38 </a:t>
            </a:r>
            <a:r>
              <a:rPr lang="en-US" sz="3600" dirty="0"/>
              <a:t>And if he should come in the second watch, or come in the third watch, and find </a:t>
            </a:r>
            <a:r>
              <a:rPr lang="en-US" sz="3600" i="1" dirty="0"/>
              <a:t>them </a:t>
            </a:r>
            <a:r>
              <a:rPr lang="en-US" sz="3600" dirty="0"/>
              <a:t>so, blessed are those </a:t>
            </a:r>
            <a:r>
              <a:rPr lang="en-US" sz="3600" dirty="0" smtClean="0"/>
              <a:t>servants</a:t>
            </a:r>
            <a:r>
              <a:rPr lang="mr-IN" sz="3600" dirty="0" smtClean="0"/>
              <a:t>……</a:t>
            </a:r>
            <a:r>
              <a:rPr lang="en-US" sz="3600" dirty="0" smtClean="0"/>
              <a:t>..</a:t>
            </a:r>
            <a:r>
              <a:rPr lang="en-US" sz="3600" dirty="0"/>
              <a:t> </a:t>
            </a:r>
            <a:r>
              <a:rPr lang="en-US" sz="3600"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750" y="296029"/>
            <a:ext cx="8460080" cy="3970318"/>
          </a:xfrm>
          <a:prstGeom prst="rect">
            <a:avLst/>
          </a:prstGeom>
        </p:spPr>
        <p:txBody>
          <a:bodyPr wrap="square">
            <a:spAutoFit/>
          </a:bodyPr>
          <a:lstStyle/>
          <a:p>
            <a:r>
              <a:rPr lang="mr-IN" sz="3600" baseline="30000" dirty="0" smtClean="0"/>
              <a:t>……</a:t>
            </a:r>
            <a:r>
              <a:rPr lang="en-US" sz="3600" baseline="30000" dirty="0" smtClean="0"/>
              <a:t>..39</a:t>
            </a:r>
            <a:r>
              <a:rPr lang="en-US" sz="3600" baseline="30000" dirty="0"/>
              <a:t> </a:t>
            </a:r>
            <a:r>
              <a:rPr lang="en-US" sz="3600" dirty="0"/>
              <a:t>But know this, that if the master of the house had known what hour the thief would come, he would have watched and not allowed his house to be broken into. </a:t>
            </a:r>
            <a:r>
              <a:rPr lang="en-US" sz="3600" dirty="0" smtClean="0"/>
              <a:t> </a:t>
            </a:r>
            <a:r>
              <a:rPr lang="en-US" sz="3600" baseline="30000" dirty="0" smtClean="0"/>
              <a:t>40</a:t>
            </a:r>
            <a:r>
              <a:rPr lang="en-US" sz="3600" baseline="30000" dirty="0"/>
              <a:t> </a:t>
            </a:r>
            <a:r>
              <a:rPr lang="en-US" sz="3600" dirty="0"/>
              <a:t>Therefore you also be ready, for the Son of Man is coming at an hour you do not expect.”</a:t>
            </a:r>
            <a:endParaRPr lang="en-US" sz="36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334" y="391522"/>
            <a:ext cx="8250010" cy="4524315"/>
          </a:xfrm>
          <a:prstGeom prst="rect">
            <a:avLst/>
          </a:prstGeom>
        </p:spPr>
        <p:txBody>
          <a:bodyPr wrap="square">
            <a:spAutoFit/>
          </a:bodyPr>
          <a:lstStyle/>
          <a:p>
            <a:pPr algn="ctr"/>
            <a:r>
              <a:rPr lang="en-US" sz="4800" dirty="0"/>
              <a:t>1 Peter 2:21</a:t>
            </a:r>
            <a:r>
              <a:rPr lang="en-US" sz="4800" baseline="30000" dirty="0"/>
              <a:t> </a:t>
            </a:r>
            <a:endParaRPr lang="en-US" sz="4800" baseline="30000" dirty="0" smtClean="0"/>
          </a:p>
          <a:p>
            <a:pPr algn="ctr"/>
            <a:r>
              <a:rPr lang="en-US" sz="4800" dirty="0" smtClean="0"/>
              <a:t>For</a:t>
            </a:r>
            <a:r>
              <a:rPr lang="en-US" sz="4800" dirty="0"/>
              <a:t> to this you have been called, because Christ also suffered for you, leaving you </a:t>
            </a:r>
            <a:r>
              <a:rPr lang="en-US" sz="4800" dirty="0" smtClean="0"/>
              <a:t>  an </a:t>
            </a:r>
            <a:r>
              <a:rPr lang="en-US" sz="4800" dirty="0"/>
              <a:t>example, so that you might follow in his steps.</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327" y="93834"/>
            <a:ext cx="8870670" cy="5078314"/>
          </a:xfrm>
          <a:prstGeom prst="rect">
            <a:avLst/>
          </a:prstGeom>
        </p:spPr>
        <p:txBody>
          <a:bodyPr wrap="square">
            <a:spAutoFit/>
          </a:bodyPr>
          <a:lstStyle/>
          <a:p>
            <a:r>
              <a:rPr lang="en-US" sz="3600" dirty="0"/>
              <a:t>Mark 14:34-39 (</a:t>
            </a:r>
            <a:r>
              <a:rPr lang="en-US" sz="2800" dirty="0"/>
              <a:t>Matthew 26:38-44</a:t>
            </a:r>
            <a:r>
              <a:rPr lang="en-US" sz="3600" dirty="0" smtClean="0"/>
              <a:t>)</a:t>
            </a:r>
          </a:p>
          <a:p>
            <a:r>
              <a:rPr lang="en-US" sz="3600" baseline="30000" dirty="0"/>
              <a:t> </a:t>
            </a:r>
            <a:r>
              <a:rPr lang="en-US" sz="3600" dirty="0"/>
              <a:t>And he said to them, “My soul is very sorrowful, even to death. Remain here and watch.”</a:t>
            </a:r>
            <a:r>
              <a:rPr lang="en-US" sz="3600" u="sng" baseline="30000" dirty="0"/>
              <a:t> </a:t>
            </a:r>
            <a:r>
              <a:rPr lang="en-US" sz="3600" b="1" baseline="30000" dirty="0"/>
              <a:t>35 </a:t>
            </a:r>
            <a:r>
              <a:rPr lang="en-US" sz="3600" dirty="0"/>
              <a:t>And going a little farther, he fell on the ground </a:t>
            </a:r>
            <a:r>
              <a:rPr lang="en-US" sz="3600" dirty="0" smtClean="0"/>
              <a:t> and </a:t>
            </a:r>
            <a:r>
              <a:rPr lang="en-US" sz="3600" dirty="0"/>
              <a:t>prayed that, if it were possible, the hour might pass from him. </a:t>
            </a:r>
            <a:r>
              <a:rPr lang="en-US" sz="3600" b="1" baseline="30000" dirty="0"/>
              <a:t>36 </a:t>
            </a:r>
            <a:r>
              <a:rPr lang="en-US" sz="3600" dirty="0"/>
              <a:t>And he said, “Abba, Father, all things are possible for you. Remove this cup from me. Yet not what I will, but what you </a:t>
            </a:r>
            <a:r>
              <a:rPr lang="en-US" sz="3600" dirty="0" smtClean="0"/>
              <a:t>will</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459" y="334226"/>
            <a:ext cx="8412336" cy="3970318"/>
          </a:xfrm>
          <a:prstGeom prst="rect">
            <a:avLst/>
          </a:prstGeom>
        </p:spPr>
        <p:txBody>
          <a:bodyPr wrap="square">
            <a:spAutoFit/>
          </a:bodyPr>
          <a:lstStyle/>
          <a:p>
            <a:r>
              <a:rPr lang="mr-IN" sz="3600" b="1" baseline="30000" dirty="0" smtClean="0"/>
              <a:t>………</a:t>
            </a:r>
            <a:r>
              <a:rPr lang="en-US" sz="3600" b="1" baseline="30000" dirty="0" smtClean="0"/>
              <a:t> 37</a:t>
            </a:r>
            <a:r>
              <a:rPr lang="en-US" sz="3600" b="1" baseline="30000" dirty="0"/>
              <a:t> </a:t>
            </a:r>
            <a:r>
              <a:rPr lang="en-US" sz="3600" dirty="0"/>
              <a:t>And he came and found them sleeping, and he said to Peter, “Simon, are you asleep? Could you not watch one hour? </a:t>
            </a:r>
            <a:r>
              <a:rPr lang="en-US" sz="3600" dirty="0" smtClean="0"/>
              <a:t> </a:t>
            </a:r>
            <a:r>
              <a:rPr lang="en-US" sz="3600" b="1" baseline="30000" dirty="0" smtClean="0"/>
              <a:t>38</a:t>
            </a:r>
            <a:r>
              <a:rPr lang="en-US" sz="3600" b="1" baseline="30000" dirty="0"/>
              <a:t> </a:t>
            </a:r>
            <a:r>
              <a:rPr lang="en-US" sz="3600" dirty="0"/>
              <a:t>Watch and pray that you may not enter into temptation. The spirit indeed is willing, but the flesh is weak.”</a:t>
            </a:r>
            <a:r>
              <a:rPr lang="en-US" sz="3600" b="1" baseline="30000" dirty="0"/>
              <a:t>39 </a:t>
            </a:r>
            <a:r>
              <a:rPr lang="en-US" sz="3600" dirty="0"/>
              <a:t>And again he went away and prayed, saying the same words.</a:t>
            </a:r>
            <a:r>
              <a:rPr lang="en-US" sz="3600" dirty="0"/>
              <a:t> </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785" y="439270"/>
            <a:ext cx="8144976" cy="3785652"/>
          </a:xfrm>
          <a:prstGeom prst="rect">
            <a:avLst/>
          </a:prstGeom>
        </p:spPr>
        <p:txBody>
          <a:bodyPr wrap="square">
            <a:spAutoFit/>
          </a:bodyPr>
          <a:lstStyle/>
          <a:p>
            <a:pPr algn="ctr"/>
            <a:r>
              <a:rPr lang="en-US" sz="4800" b="1" dirty="0"/>
              <a:t>Matthew 26:56</a:t>
            </a:r>
            <a:r>
              <a:rPr lang="en-US" sz="4800" b="1" baseline="30000" dirty="0"/>
              <a:t> </a:t>
            </a:r>
            <a:endParaRPr lang="en-US" sz="4800" b="1" baseline="30000" dirty="0" smtClean="0"/>
          </a:p>
          <a:p>
            <a:pPr algn="ctr"/>
            <a:r>
              <a:rPr lang="en-US" sz="4800" dirty="0" smtClean="0"/>
              <a:t>But</a:t>
            </a:r>
            <a:r>
              <a:rPr lang="en-US" sz="4800" dirty="0"/>
              <a:t> all this has taken place that the Scriptures of the prophets might be fulfilled.” Then all the disciples left him and fled.</a:t>
            </a:r>
            <a:endParaRPr lang="en-US" sz="4800" b="1"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855" y="162338"/>
            <a:ext cx="7925357" cy="4832092"/>
          </a:xfrm>
          <a:prstGeom prst="rect">
            <a:avLst/>
          </a:prstGeom>
        </p:spPr>
        <p:txBody>
          <a:bodyPr wrap="square">
            <a:spAutoFit/>
          </a:bodyPr>
          <a:lstStyle/>
          <a:p>
            <a:pPr algn="ctr"/>
            <a:r>
              <a:rPr lang="en-US" sz="4400" dirty="0"/>
              <a:t>Mark 14:50-52</a:t>
            </a:r>
            <a:r>
              <a:rPr lang="en-US" sz="4400" baseline="30000" dirty="0"/>
              <a:t> </a:t>
            </a:r>
            <a:endParaRPr lang="en-US" sz="4400" baseline="30000" dirty="0" smtClean="0"/>
          </a:p>
          <a:p>
            <a:pPr algn="ctr"/>
            <a:r>
              <a:rPr lang="en-US" sz="4400" dirty="0" smtClean="0"/>
              <a:t>And </a:t>
            </a:r>
            <a:r>
              <a:rPr lang="en-US" sz="4400" dirty="0"/>
              <a:t>they all left him and fled. </a:t>
            </a:r>
            <a:r>
              <a:rPr lang="en-US" sz="4400" dirty="0" smtClean="0"/>
              <a:t>   </a:t>
            </a:r>
            <a:r>
              <a:rPr lang="en-US" sz="4400" baseline="30000" dirty="0" smtClean="0"/>
              <a:t>51</a:t>
            </a:r>
            <a:r>
              <a:rPr lang="en-US" sz="4400" baseline="30000" dirty="0"/>
              <a:t> </a:t>
            </a:r>
            <a:r>
              <a:rPr lang="en-US" sz="4400" dirty="0"/>
              <a:t>And a young man followed him, with nothing but a linen cloth about his body. And they seized him</a:t>
            </a:r>
            <a:r>
              <a:rPr lang="en-US" sz="4400" dirty="0" smtClean="0"/>
              <a:t>, </a:t>
            </a:r>
            <a:r>
              <a:rPr lang="en-US" sz="4400" baseline="30000" dirty="0" smtClean="0"/>
              <a:t>52</a:t>
            </a:r>
            <a:r>
              <a:rPr lang="en-US" sz="4400" baseline="30000" dirty="0"/>
              <a:t> </a:t>
            </a:r>
            <a:r>
              <a:rPr lang="en-US" sz="4400" dirty="0"/>
              <a:t>but he left the linen cloth and ran away naked.</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0591" y="372424"/>
            <a:ext cx="8297753" cy="4154983"/>
          </a:xfrm>
          <a:prstGeom prst="rect">
            <a:avLst/>
          </a:prstGeom>
        </p:spPr>
        <p:txBody>
          <a:bodyPr wrap="square">
            <a:spAutoFit/>
          </a:bodyPr>
          <a:lstStyle/>
          <a:p>
            <a:r>
              <a:rPr lang="en-US" sz="4400" dirty="0"/>
              <a:t>Hebrews 4:</a:t>
            </a:r>
            <a:r>
              <a:rPr lang="en-US" sz="4400" dirty="0" smtClean="0"/>
              <a:t>15</a:t>
            </a:r>
          </a:p>
          <a:p>
            <a:r>
              <a:rPr lang="en-US" sz="4400" dirty="0" smtClean="0"/>
              <a:t>For </a:t>
            </a:r>
            <a:r>
              <a:rPr lang="en-US" sz="4400" dirty="0"/>
              <a:t>we do not have a high priest who is unable to sympathize with our weaknesses, but one who in every respect has been tempted as we are, yet without sin.</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21" y="133691"/>
            <a:ext cx="8794282" cy="4832092"/>
          </a:xfrm>
          <a:prstGeom prst="rect">
            <a:avLst/>
          </a:prstGeom>
        </p:spPr>
        <p:txBody>
          <a:bodyPr wrap="square">
            <a:spAutoFit/>
          </a:bodyPr>
          <a:lstStyle/>
          <a:p>
            <a:r>
              <a:rPr lang="en-US" sz="4400" dirty="0"/>
              <a:t>Luke 22:41-</a:t>
            </a:r>
            <a:r>
              <a:rPr lang="en-US" sz="4400" dirty="0" smtClean="0"/>
              <a:t>44</a:t>
            </a:r>
          </a:p>
          <a:p>
            <a:r>
              <a:rPr lang="en-US" sz="4400" baseline="30000" dirty="0"/>
              <a:t> </a:t>
            </a:r>
            <a:r>
              <a:rPr lang="en-US" sz="4400" dirty="0"/>
              <a:t>And he withdrew from them about a stone's throw, and </a:t>
            </a:r>
            <a:r>
              <a:rPr lang="en-US" sz="4400" dirty="0" smtClean="0"/>
              <a:t> knelt </a:t>
            </a:r>
            <a:r>
              <a:rPr lang="en-US" sz="4400" dirty="0"/>
              <a:t>down and prayed, </a:t>
            </a:r>
            <a:r>
              <a:rPr lang="en-US" sz="4400" baseline="30000" dirty="0" smtClean="0"/>
              <a:t>42</a:t>
            </a:r>
            <a:r>
              <a:rPr lang="en-US" sz="4400" baseline="30000" dirty="0"/>
              <a:t> </a:t>
            </a:r>
            <a:r>
              <a:rPr lang="en-US" sz="4400" dirty="0"/>
              <a:t>saying</a:t>
            </a:r>
            <a:r>
              <a:rPr lang="en-US" sz="4400" dirty="0" smtClean="0"/>
              <a:t>, “</a:t>
            </a:r>
            <a:r>
              <a:rPr lang="en-US" sz="4400" dirty="0"/>
              <a:t>Father, if you are willing, remove this cup from me. </a:t>
            </a:r>
            <a:r>
              <a:rPr lang="en-US" sz="4400" dirty="0"/>
              <a:t> </a:t>
            </a:r>
            <a:r>
              <a:rPr lang="en-US" sz="4400" dirty="0" smtClean="0"/>
              <a:t>Nevertheless, not </a:t>
            </a:r>
            <a:r>
              <a:rPr lang="en-US" sz="4400" dirty="0"/>
              <a:t>my will, but yours, be done.” </a:t>
            </a:r>
            <a:r>
              <a:rPr lang="mr-IN" sz="4400" dirty="0" smtClean="0"/>
              <a:t>……………</a:t>
            </a:r>
            <a:r>
              <a:rPr lang="en-US" sz="4400" dirty="0" smtClean="0"/>
              <a:t>.</a:t>
            </a:r>
            <a:endParaRPr lang="en-US" sz="4400" dirty="0"/>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071" y="219634"/>
            <a:ext cx="8736990" cy="4154983"/>
          </a:xfrm>
          <a:prstGeom prst="rect">
            <a:avLst/>
          </a:prstGeom>
        </p:spPr>
        <p:txBody>
          <a:bodyPr wrap="square">
            <a:spAutoFit/>
          </a:bodyPr>
          <a:lstStyle/>
          <a:p>
            <a:r>
              <a:rPr lang="mr-IN" sz="4400" baseline="30000" dirty="0" smtClean="0"/>
              <a:t>…………</a:t>
            </a:r>
            <a:r>
              <a:rPr lang="en-US" sz="4400" baseline="30000" dirty="0" smtClean="0"/>
              <a:t>.. 43</a:t>
            </a:r>
            <a:r>
              <a:rPr lang="en-US" sz="4400" baseline="30000" dirty="0"/>
              <a:t> </a:t>
            </a:r>
            <a:r>
              <a:rPr lang="en-US" sz="4400" dirty="0"/>
              <a:t>And there appeared to him </a:t>
            </a:r>
            <a:r>
              <a:rPr lang="en-US" sz="4400" dirty="0" smtClean="0"/>
              <a:t> an </a:t>
            </a:r>
            <a:r>
              <a:rPr lang="en-US" sz="4400" dirty="0"/>
              <a:t>angel from heaven, strengthening him. </a:t>
            </a:r>
            <a:r>
              <a:rPr lang="en-US" sz="4400" baseline="30000" dirty="0"/>
              <a:t>44 </a:t>
            </a:r>
            <a:r>
              <a:rPr lang="en-US" sz="4400" dirty="0"/>
              <a:t>And being in agony he prayed more earnestly; and his sweat became </a:t>
            </a:r>
            <a:r>
              <a:rPr lang="en-US" sz="4400" dirty="0" smtClean="0"/>
              <a:t>like </a:t>
            </a:r>
            <a:r>
              <a:rPr lang="en-US" sz="4400" dirty="0"/>
              <a:t>great drops of blood falling down to the </a:t>
            </a:r>
            <a:r>
              <a:rPr lang="en-US" sz="4400" dirty="0" smtClean="0"/>
              <a:t>ground. </a:t>
            </a:r>
            <a:endParaRPr lang="en-US" sz="4400" dirty="0"/>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1546e7332ec2d591361c8103e4619f2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9" y="267380"/>
            <a:ext cx="8501134" cy="4564574"/>
          </a:xfrm>
          <a:prstGeom prst="rect">
            <a:avLst/>
          </a:prstGeom>
        </p:spPr>
      </p:pic>
      <p:sp>
        <p:nvSpPr>
          <p:cNvPr id="6" name="TextBox 5"/>
          <p:cNvSpPr txBox="1"/>
          <p:nvPr/>
        </p:nvSpPr>
        <p:spPr>
          <a:xfrm>
            <a:off x="506078" y="77906"/>
            <a:ext cx="8039940" cy="923330"/>
          </a:xfrm>
          <a:prstGeom prst="rect">
            <a:avLst/>
          </a:prstGeom>
          <a:noFill/>
        </p:spPr>
        <p:txBody>
          <a:bodyPr wrap="square" rtlCol="0">
            <a:spAutoFit/>
          </a:bodyPr>
          <a:lstStyle/>
          <a:p>
            <a:pPr algn="ctr"/>
            <a:r>
              <a:rPr lang="en-US" sz="5400" b="1" dirty="0" smtClean="0">
                <a:solidFill>
                  <a:srgbClr val="FFFFFF"/>
                </a:solidFill>
                <a:latin typeface="Apple Chancery"/>
                <a:cs typeface="Apple Chancery"/>
              </a:rPr>
              <a:t>“CHRISTMAS”</a:t>
            </a:r>
            <a:endParaRPr lang="en-US" sz="5400" dirty="0">
              <a:solidFill>
                <a:srgbClr val="FFFFFF"/>
              </a:solidFill>
              <a:latin typeface="Apple Chancery"/>
              <a:cs typeface="Apple Chancery"/>
            </a:endParaRPr>
          </a:p>
        </p:txBody>
      </p:sp>
      <p:sp>
        <p:nvSpPr>
          <p:cNvPr id="7" name="TextBox 6"/>
          <p:cNvSpPr txBox="1"/>
          <p:nvPr/>
        </p:nvSpPr>
        <p:spPr>
          <a:xfrm>
            <a:off x="423359" y="3966057"/>
            <a:ext cx="8262419" cy="923330"/>
          </a:xfrm>
          <a:prstGeom prst="rect">
            <a:avLst/>
          </a:prstGeom>
          <a:noFill/>
        </p:spPr>
        <p:txBody>
          <a:bodyPr wrap="square" rtlCol="0">
            <a:spAutoFit/>
          </a:bodyPr>
          <a:lstStyle/>
          <a:p>
            <a:pPr algn="ctr"/>
            <a:r>
              <a:rPr lang="en-US" sz="5400" b="1" dirty="0" smtClean="0">
                <a:latin typeface="Apple Chancery"/>
                <a:cs typeface="Apple Chancery"/>
              </a:rPr>
              <a:t>A Reminder to Keep Watch</a:t>
            </a:r>
            <a:endParaRPr lang="en-US" sz="5400" b="1" dirty="0">
              <a:latin typeface="Apple Chancery"/>
              <a:cs typeface="Apple Chancery"/>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875" y="143240"/>
            <a:ext cx="8794282" cy="4524315"/>
          </a:xfrm>
          <a:prstGeom prst="rect">
            <a:avLst/>
          </a:prstGeom>
        </p:spPr>
        <p:txBody>
          <a:bodyPr wrap="square">
            <a:spAutoFit/>
          </a:bodyPr>
          <a:lstStyle/>
          <a:p>
            <a:pPr algn="ctr"/>
            <a:r>
              <a:rPr lang="en-US" sz="4800" b="1" dirty="0"/>
              <a:t>Ephesians 5:27</a:t>
            </a:r>
            <a:r>
              <a:rPr lang="en-US" sz="4800" b="1" baseline="30000" dirty="0"/>
              <a:t> </a:t>
            </a:r>
            <a:endParaRPr lang="en-US" sz="4800" b="1" baseline="30000" dirty="0" smtClean="0"/>
          </a:p>
          <a:p>
            <a:pPr algn="ctr"/>
            <a:r>
              <a:rPr lang="en-US" sz="4800" dirty="0" smtClean="0"/>
              <a:t>so</a:t>
            </a:r>
            <a:r>
              <a:rPr lang="en-US" sz="4800" dirty="0"/>
              <a:t> that he might present the church to himself in splendor, </a:t>
            </a:r>
            <a:r>
              <a:rPr lang="en-US" sz="4800" dirty="0" smtClean="0"/>
              <a:t> without </a:t>
            </a:r>
            <a:r>
              <a:rPr lang="en-US" sz="4800" dirty="0"/>
              <a:t>spot or wrinkle or any such thing, that she might be </a:t>
            </a:r>
            <a:r>
              <a:rPr lang="en-US" sz="4800" dirty="0" smtClean="0"/>
              <a:t>  holy </a:t>
            </a:r>
            <a:r>
              <a:rPr lang="en-US" sz="4800" dirty="0"/>
              <a:t>and without blemish.</a:t>
            </a:r>
            <a:endParaRPr lang="en-US" sz="4800" b="1" dirty="0"/>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556" y="74737"/>
            <a:ext cx="8440983" cy="5078313"/>
          </a:xfrm>
          <a:prstGeom prst="rect">
            <a:avLst/>
          </a:prstGeom>
        </p:spPr>
        <p:txBody>
          <a:bodyPr wrap="square">
            <a:spAutoFit/>
          </a:bodyPr>
          <a:lstStyle/>
          <a:p>
            <a:r>
              <a:rPr lang="en-US" sz="5400" dirty="0"/>
              <a:t>2 Peter 3:14</a:t>
            </a:r>
            <a:r>
              <a:rPr lang="en-US" sz="5400" b="1" baseline="30000" dirty="0"/>
              <a:t> </a:t>
            </a:r>
            <a:endParaRPr lang="en-US" sz="5400" b="1" baseline="30000" dirty="0" smtClean="0"/>
          </a:p>
          <a:p>
            <a:r>
              <a:rPr lang="en-US" sz="5400" dirty="0" smtClean="0"/>
              <a:t>Therefore</a:t>
            </a:r>
            <a:r>
              <a:rPr lang="en-US" sz="5400" dirty="0"/>
              <a:t>, beloved, since </a:t>
            </a:r>
            <a:r>
              <a:rPr lang="en-US" sz="5400" dirty="0" smtClean="0"/>
              <a:t> you </a:t>
            </a:r>
            <a:r>
              <a:rPr lang="en-US" sz="5400" dirty="0"/>
              <a:t>are waiting for these, </a:t>
            </a:r>
            <a:r>
              <a:rPr lang="en-US" sz="5400" dirty="0" smtClean="0"/>
              <a:t>  be </a:t>
            </a:r>
            <a:r>
              <a:rPr lang="en-US" sz="5400" dirty="0"/>
              <a:t>diligent to be found by him </a:t>
            </a:r>
            <a:r>
              <a:rPr lang="en-US" sz="5400" dirty="0" smtClean="0"/>
              <a:t> without </a:t>
            </a:r>
            <a:r>
              <a:rPr lang="en-US" sz="5400" dirty="0"/>
              <a:t>spot or </a:t>
            </a:r>
            <a:r>
              <a:rPr lang="en-US" sz="5400" dirty="0" smtClean="0"/>
              <a:t>blemish</a:t>
            </a:r>
            <a:r>
              <a:rPr lang="en-US" sz="5400" dirty="0"/>
              <a:t>, </a:t>
            </a:r>
            <a:r>
              <a:rPr lang="en-US" sz="5400" dirty="0" smtClean="0"/>
              <a:t>  and</a:t>
            </a:r>
            <a:r>
              <a:rPr lang="en-US" sz="5400" dirty="0"/>
              <a:t> </a:t>
            </a:r>
            <a:r>
              <a:rPr lang="en-US" sz="5400" dirty="0" smtClean="0"/>
              <a:t> at </a:t>
            </a:r>
            <a:r>
              <a:rPr lang="en-US" sz="5400" dirty="0"/>
              <a:t>peace.</a:t>
            </a:r>
            <a:endParaRPr lang="en-US" sz="5400" b="1" dirty="0"/>
          </a:p>
        </p:txBody>
      </p:sp>
    </p:spTree>
    <p:extLst>
      <p:ext uri="{BB962C8B-B14F-4D97-AF65-F5344CB8AC3E}">
        <p14:creationId xmlns:p14="http://schemas.microsoft.com/office/powerpoint/2010/main" val="3512474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875" y="9549"/>
            <a:ext cx="8756087" cy="5170646"/>
          </a:xfrm>
          <a:prstGeom prst="rect">
            <a:avLst/>
          </a:prstGeom>
        </p:spPr>
        <p:txBody>
          <a:bodyPr wrap="square">
            <a:spAutoFit/>
          </a:bodyPr>
          <a:lstStyle/>
          <a:p>
            <a:pPr algn="ctr"/>
            <a:r>
              <a:rPr lang="en-US" sz="6600" dirty="0"/>
              <a:t>James 5:2 </a:t>
            </a:r>
            <a:endParaRPr lang="en-US" sz="6600" dirty="0" smtClean="0"/>
          </a:p>
          <a:p>
            <a:pPr algn="ctr"/>
            <a:r>
              <a:rPr lang="en-US" sz="6600" dirty="0" smtClean="0"/>
              <a:t>Your </a:t>
            </a:r>
            <a:r>
              <a:rPr lang="en-US" sz="6600" dirty="0"/>
              <a:t>riches have </a:t>
            </a:r>
            <a:r>
              <a:rPr lang="en-US" sz="6600" dirty="0" smtClean="0"/>
              <a:t>    rotted </a:t>
            </a:r>
            <a:r>
              <a:rPr lang="en-US" sz="6600" dirty="0"/>
              <a:t>and your garments are </a:t>
            </a:r>
            <a:r>
              <a:rPr lang="en-US" sz="6600" dirty="0" smtClean="0"/>
              <a:t>          moth</a:t>
            </a:r>
            <a:r>
              <a:rPr lang="en-US" sz="6600" dirty="0"/>
              <a:t>-eaten</a:t>
            </a:r>
            <a:r>
              <a:rPr lang="en-US" sz="6600" dirty="0"/>
              <a:t> </a:t>
            </a:r>
          </a:p>
        </p:txBody>
      </p:sp>
    </p:spTree>
    <p:extLst>
      <p:ext uri="{BB962C8B-B14F-4D97-AF65-F5344CB8AC3E}">
        <p14:creationId xmlns:p14="http://schemas.microsoft.com/office/powerpoint/2010/main" val="2787501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972" y="181438"/>
            <a:ext cx="8765636" cy="4524315"/>
          </a:xfrm>
          <a:prstGeom prst="rect">
            <a:avLst/>
          </a:prstGeom>
        </p:spPr>
        <p:txBody>
          <a:bodyPr wrap="square">
            <a:spAutoFit/>
          </a:bodyPr>
          <a:lstStyle/>
          <a:p>
            <a:r>
              <a:rPr lang="en-US" sz="4800" b="1" dirty="0"/>
              <a:t>Revelation </a:t>
            </a:r>
            <a:r>
              <a:rPr lang="en-US" sz="4800" dirty="0"/>
              <a:t>16</a:t>
            </a:r>
            <a:r>
              <a:rPr lang="en-US" sz="4800" b="1" dirty="0"/>
              <a:t>:15</a:t>
            </a:r>
            <a:r>
              <a:rPr lang="en-US" sz="4800" b="1" baseline="30000" dirty="0"/>
              <a:t> </a:t>
            </a:r>
            <a:endParaRPr lang="en-US" sz="4800" b="1" baseline="30000" dirty="0" smtClean="0"/>
          </a:p>
          <a:p>
            <a:r>
              <a:rPr lang="en-US" sz="4800" dirty="0" smtClean="0"/>
              <a:t>“</a:t>
            </a:r>
            <a:r>
              <a:rPr lang="en-US" sz="4800" dirty="0"/>
              <a:t>Behold, I am coming like a thief! Blessed is the one who stays awake, keeping his garments on, that he may not go about naked and be seen exposed!”</a:t>
            </a:r>
          </a:p>
        </p:txBody>
      </p:sp>
    </p:spTree>
    <p:extLst>
      <p:ext uri="{BB962C8B-B14F-4D97-AF65-F5344CB8AC3E}">
        <p14:creationId xmlns:p14="http://schemas.microsoft.com/office/powerpoint/2010/main" val="32032913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13" y="176958"/>
            <a:ext cx="8682050" cy="4154983"/>
          </a:xfrm>
          <a:prstGeom prst="rect">
            <a:avLst/>
          </a:prstGeom>
        </p:spPr>
        <p:txBody>
          <a:bodyPr wrap="square">
            <a:spAutoFit/>
          </a:bodyPr>
          <a:lstStyle/>
          <a:p>
            <a:r>
              <a:rPr lang="en-US" sz="4400" dirty="0"/>
              <a:t>Revelation 3:3 </a:t>
            </a:r>
            <a:endParaRPr lang="en-US" sz="4400" dirty="0" smtClean="0"/>
          </a:p>
          <a:p>
            <a:r>
              <a:rPr lang="en-US" sz="4400" dirty="0" smtClean="0"/>
              <a:t>Remember</a:t>
            </a:r>
            <a:r>
              <a:rPr lang="en-US" sz="4400" dirty="0"/>
              <a:t>, then, what you received and heard. Keep it, and repent. If you will not wake up, I will come like a thief, and you will not know at what hour I will come against </a:t>
            </a:r>
            <a:r>
              <a:rPr lang="en-US" sz="4400" dirty="0" smtClean="0"/>
              <a:t>you. </a:t>
            </a:r>
            <a:endParaRPr lang="en-US" sz="4400" dirty="0"/>
          </a:p>
        </p:txBody>
      </p:sp>
    </p:spTree>
    <p:extLst>
      <p:ext uri="{BB962C8B-B14F-4D97-AF65-F5344CB8AC3E}">
        <p14:creationId xmlns:p14="http://schemas.microsoft.com/office/powerpoint/2010/main" val="70068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493" y="181438"/>
            <a:ext cx="8278657" cy="4154983"/>
          </a:xfrm>
          <a:prstGeom prst="rect">
            <a:avLst/>
          </a:prstGeom>
        </p:spPr>
        <p:txBody>
          <a:bodyPr wrap="square">
            <a:spAutoFit/>
          </a:bodyPr>
          <a:lstStyle/>
          <a:p>
            <a:r>
              <a:rPr lang="en-US" sz="4400" dirty="0"/>
              <a:t>Luke 21:36</a:t>
            </a:r>
            <a:r>
              <a:rPr lang="en-US" sz="4400" baseline="30000" dirty="0"/>
              <a:t> </a:t>
            </a:r>
            <a:endParaRPr lang="en-US" sz="4400" baseline="30000" dirty="0" smtClean="0"/>
          </a:p>
          <a:p>
            <a:r>
              <a:rPr lang="en-US" sz="4400" dirty="0" smtClean="0"/>
              <a:t>But</a:t>
            </a:r>
            <a:r>
              <a:rPr lang="en-US" sz="4400" dirty="0"/>
              <a:t> stay awake at all times, </a:t>
            </a:r>
            <a:r>
              <a:rPr lang="en-US" sz="4400" dirty="0" smtClean="0"/>
              <a:t> praying that </a:t>
            </a:r>
            <a:r>
              <a:rPr lang="en-US" sz="4400" dirty="0"/>
              <a:t>you may have strength to escape all these things that are going to take place, and to stand before the Son of Man.”</a:t>
            </a:r>
          </a:p>
        </p:txBody>
      </p:sp>
    </p:spTree>
    <p:extLst>
      <p:ext uri="{BB962C8B-B14F-4D97-AF65-F5344CB8AC3E}">
        <p14:creationId xmlns:p14="http://schemas.microsoft.com/office/powerpoint/2010/main" val="1872686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69" y="219635"/>
            <a:ext cx="8842025" cy="4401205"/>
          </a:xfrm>
          <a:prstGeom prst="rect">
            <a:avLst/>
          </a:prstGeom>
        </p:spPr>
        <p:txBody>
          <a:bodyPr wrap="square">
            <a:spAutoFit/>
          </a:bodyPr>
          <a:lstStyle/>
          <a:p>
            <a:r>
              <a:rPr lang="en-US" sz="4000" b="1" dirty="0"/>
              <a:t>Luke 2:8-</a:t>
            </a:r>
            <a:r>
              <a:rPr lang="en-US" sz="4000" b="1" dirty="0" smtClean="0"/>
              <a:t>14</a:t>
            </a:r>
          </a:p>
          <a:p>
            <a:r>
              <a:rPr lang="en-US" sz="4000" b="1" baseline="30000" dirty="0"/>
              <a:t> </a:t>
            </a:r>
            <a:r>
              <a:rPr lang="en-US" sz="4000" dirty="0"/>
              <a:t>And in the same region there were shepherds out in the field, keeping watch over their flock by night. </a:t>
            </a:r>
            <a:r>
              <a:rPr lang="en-US" sz="4000" b="1" baseline="30000" dirty="0" smtClean="0"/>
              <a:t>9</a:t>
            </a:r>
            <a:r>
              <a:rPr lang="en-US" sz="4000" b="1" baseline="30000" dirty="0"/>
              <a:t> </a:t>
            </a:r>
            <a:r>
              <a:rPr lang="en-US" sz="4000" dirty="0"/>
              <a:t>And </a:t>
            </a:r>
            <a:r>
              <a:rPr lang="en-US" sz="4000" dirty="0" smtClean="0"/>
              <a:t> an </a:t>
            </a:r>
            <a:r>
              <a:rPr lang="en-US" sz="4000" dirty="0"/>
              <a:t>angel of the Lord appeared to them, and the glory of the Lord shone around them, </a:t>
            </a:r>
            <a:r>
              <a:rPr lang="en-US" sz="4000" dirty="0" smtClean="0"/>
              <a:t> and </a:t>
            </a:r>
            <a:r>
              <a:rPr lang="en-US" sz="4000" dirty="0"/>
              <a:t>they were filled with great fear.</a:t>
            </a:r>
            <a:r>
              <a:rPr lang="en-US" dirty="0"/>
              <a:t> </a:t>
            </a:r>
            <a:r>
              <a:rPr lang="mr-IN" dirty="0" smtClean="0"/>
              <a:t>……………</a:t>
            </a:r>
            <a:r>
              <a:rPr lang="en-US" dirty="0" smtClean="0"/>
              <a:t> </a:t>
            </a:r>
            <a:endParaRPr lang="en-US" dirty="0"/>
          </a:p>
        </p:txBody>
      </p:sp>
    </p:spTree>
    <p:extLst>
      <p:ext uri="{BB962C8B-B14F-4D97-AF65-F5344CB8AC3E}">
        <p14:creationId xmlns:p14="http://schemas.microsoft.com/office/powerpoint/2010/main" val="14225094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85" y="95494"/>
            <a:ext cx="8899317" cy="5016758"/>
          </a:xfrm>
          <a:prstGeom prst="rect">
            <a:avLst/>
          </a:prstGeom>
        </p:spPr>
        <p:txBody>
          <a:bodyPr wrap="square">
            <a:spAutoFit/>
          </a:bodyPr>
          <a:lstStyle/>
          <a:p>
            <a:r>
              <a:rPr lang="mr-IN" sz="4000" b="1" baseline="30000" dirty="0" smtClean="0"/>
              <a:t>………</a:t>
            </a:r>
            <a:r>
              <a:rPr lang="en-US" sz="4000" b="1" baseline="30000" dirty="0" smtClean="0"/>
              <a:t>10</a:t>
            </a:r>
            <a:r>
              <a:rPr lang="en-US" sz="4000" b="1" baseline="30000" dirty="0"/>
              <a:t> </a:t>
            </a:r>
            <a:r>
              <a:rPr lang="en-US" sz="4000" dirty="0"/>
              <a:t>And the angel said to them, “Fear not, for behold, I bring you good news of great joy that will be for all the people. </a:t>
            </a:r>
            <a:r>
              <a:rPr lang="en-US" sz="4000" dirty="0" smtClean="0"/>
              <a:t> </a:t>
            </a:r>
            <a:r>
              <a:rPr lang="en-US" sz="4000" b="1" baseline="30000" dirty="0" smtClean="0"/>
              <a:t>11</a:t>
            </a:r>
            <a:r>
              <a:rPr lang="en-US" sz="4000" b="1" baseline="30000" dirty="0"/>
              <a:t> </a:t>
            </a:r>
            <a:r>
              <a:rPr lang="en-US" sz="4000" dirty="0"/>
              <a:t>For unto you is born this day in the city of David a Savior, who is Christ the Lord. </a:t>
            </a:r>
            <a:r>
              <a:rPr lang="en-US" sz="4000" dirty="0" smtClean="0"/>
              <a:t> </a:t>
            </a:r>
            <a:r>
              <a:rPr lang="en-US" sz="4000" b="1" baseline="30000" dirty="0" smtClean="0"/>
              <a:t>12</a:t>
            </a:r>
            <a:r>
              <a:rPr lang="en-US" sz="4000" b="1" baseline="30000" dirty="0"/>
              <a:t> </a:t>
            </a:r>
            <a:r>
              <a:rPr lang="en-US" sz="4000" dirty="0"/>
              <a:t>And this will be a sign for you: you will find a baby wrapped in swaddling cloths and lying in a manger.”</a:t>
            </a:r>
            <a:r>
              <a:rPr lang="en-US" sz="4000" dirty="0"/>
              <a:t> </a:t>
            </a:r>
            <a:r>
              <a:rPr lang="mr-IN" sz="4000" dirty="0" smtClean="0"/>
              <a:t>……………</a:t>
            </a:r>
            <a:endParaRPr lang="en-US" sz="4000" dirty="0"/>
          </a:p>
        </p:txBody>
      </p:sp>
    </p:spTree>
    <p:extLst>
      <p:ext uri="{BB962C8B-B14F-4D97-AF65-F5344CB8AC3E}">
        <p14:creationId xmlns:p14="http://schemas.microsoft.com/office/powerpoint/2010/main" val="42418925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23" y="181437"/>
            <a:ext cx="8727441" cy="3170099"/>
          </a:xfrm>
          <a:prstGeom prst="rect">
            <a:avLst/>
          </a:prstGeom>
        </p:spPr>
        <p:txBody>
          <a:bodyPr wrap="square">
            <a:spAutoFit/>
          </a:bodyPr>
          <a:lstStyle/>
          <a:p>
            <a:r>
              <a:rPr lang="mr-IN" sz="4000" b="1" baseline="30000" dirty="0" smtClean="0"/>
              <a:t>………</a:t>
            </a:r>
            <a:r>
              <a:rPr lang="en-US" sz="4000" b="1" baseline="30000" dirty="0" smtClean="0"/>
              <a:t>.. </a:t>
            </a:r>
            <a:r>
              <a:rPr lang="en-US" sz="4000" baseline="30000" dirty="0" smtClean="0"/>
              <a:t>13</a:t>
            </a:r>
            <a:r>
              <a:rPr lang="en-US" sz="4000" baseline="30000" dirty="0"/>
              <a:t> </a:t>
            </a:r>
            <a:r>
              <a:rPr lang="en-US" sz="4000" dirty="0"/>
              <a:t>And suddenly there was with the angel a multitude of the heavenly host praising God and saying,</a:t>
            </a:r>
            <a:r>
              <a:rPr lang="en-US" sz="4000" baseline="30000" dirty="0"/>
              <a:t>14 </a:t>
            </a:r>
            <a:r>
              <a:rPr lang="en-US" sz="4000" dirty="0"/>
              <a:t>“Glory to God </a:t>
            </a:r>
            <a:r>
              <a:rPr lang="en-US" sz="4000" dirty="0" smtClean="0"/>
              <a:t> in </a:t>
            </a:r>
            <a:r>
              <a:rPr lang="en-US" sz="4000" dirty="0"/>
              <a:t>the highest, and on earth </a:t>
            </a:r>
            <a:r>
              <a:rPr lang="en-US" sz="4000" dirty="0" smtClean="0"/>
              <a:t>peace</a:t>
            </a:r>
            <a:r>
              <a:rPr lang="en-US" sz="4000" dirty="0"/>
              <a:t> </a:t>
            </a:r>
            <a:r>
              <a:rPr lang="en-US" sz="4000" dirty="0" smtClean="0"/>
              <a:t> among </a:t>
            </a:r>
            <a:r>
              <a:rPr lang="en-US" sz="4000" dirty="0"/>
              <a:t>those with whom he is pleased</a:t>
            </a:r>
            <a:r>
              <a:rPr lang="en-US" sz="4000" dirty="0" smtClean="0"/>
              <a:t>!”</a:t>
            </a:r>
            <a:endParaRPr lang="en-US" sz="4000" dirty="0"/>
          </a:p>
        </p:txBody>
      </p:sp>
    </p:spTree>
    <p:extLst>
      <p:ext uri="{BB962C8B-B14F-4D97-AF65-F5344CB8AC3E}">
        <p14:creationId xmlns:p14="http://schemas.microsoft.com/office/powerpoint/2010/main" val="28619641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1546e7332ec2d591361c8103e4619f2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9" y="267380"/>
            <a:ext cx="8501134" cy="4564574"/>
          </a:xfrm>
          <a:prstGeom prst="rect">
            <a:avLst/>
          </a:prstGeom>
        </p:spPr>
      </p:pic>
      <p:sp>
        <p:nvSpPr>
          <p:cNvPr id="6" name="TextBox 5"/>
          <p:cNvSpPr txBox="1"/>
          <p:nvPr/>
        </p:nvSpPr>
        <p:spPr>
          <a:xfrm>
            <a:off x="506078" y="77906"/>
            <a:ext cx="8039940" cy="923330"/>
          </a:xfrm>
          <a:prstGeom prst="rect">
            <a:avLst/>
          </a:prstGeom>
          <a:noFill/>
        </p:spPr>
        <p:txBody>
          <a:bodyPr wrap="square" rtlCol="0">
            <a:spAutoFit/>
          </a:bodyPr>
          <a:lstStyle/>
          <a:p>
            <a:pPr algn="ctr"/>
            <a:r>
              <a:rPr lang="en-US" sz="5400" b="1" dirty="0" smtClean="0">
                <a:solidFill>
                  <a:srgbClr val="FFFFFF"/>
                </a:solidFill>
                <a:latin typeface="Apple Chancery"/>
                <a:cs typeface="Apple Chancery"/>
              </a:rPr>
              <a:t>“CHRISTMAS”</a:t>
            </a:r>
            <a:endParaRPr lang="en-US" sz="5400" dirty="0">
              <a:solidFill>
                <a:srgbClr val="FFFFFF"/>
              </a:solidFill>
              <a:latin typeface="Apple Chancery"/>
              <a:cs typeface="Apple Chancery"/>
            </a:endParaRPr>
          </a:p>
        </p:txBody>
      </p:sp>
      <p:sp>
        <p:nvSpPr>
          <p:cNvPr id="7" name="TextBox 6"/>
          <p:cNvSpPr txBox="1"/>
          <p:nvPr/>
        </p:nvSpPr>
        <p:spPr>
          <a:xfrm>
            <a:off x="423359" y="3966057"/>
            <a:ext cx="8262419" cy="923330"/>
          </a:xfrm>
          <a:prstGeom prst="rect">
            <a:avLst/>
          </a:prstGeom>
          <a:noFill/>
        </p:spPr>
        <p:txBody>
          <a:bodyPr wrap="square" rtlCol="0">
            <a:spAutoFit/>
          </a:bodyPr>
          <a:lstStyle/>
          <a:p>
            <a:pPr algn="ctr"/>
            <a:r>
              <a:rPr lang="en-US" sz="5400" b="1" dirty="0" smtClean="0">
                <a:latin typeface="Apple Chancery"/>
                <a:cs typeface="Apple Chancery"/>
              </a:rPr>
              <a:t>A Reminder to Keep Watch</a:t>
            </a:r>
            <a:endParaRPr lang="en-US" sz="5400" b="1" dirty="0">
              <a:latin typeface="Apple Chancery"/>
              <a:cs typeface="Apple Chancery"/>
            </a:endParaRPr>
          </a:p>
        </p:txBody>
      </p:sp>
    </p:spTree>
    <p:extLst>
      <p:ext uri="{BB962C8B-B14F-4D97-AF65-F5344CB8AC3E}">
        <p14:creationId xmlns:p14="http://schemas.microsoft.com/office/powerpoint/2010/main" val="28881722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87" y="410622"/>
            <a:ext cx="8316851" cy="4524315"/>
          </a:xfrm>
          <a:prstGeom prst="rect">
            <a:avLst/>
          </a:prstGeom>
        </p:spPr>
        <p:txBody>
          <a:bodyPr wrap="square">
            <a:spAutoFit/>
          </a:bodyPr>
          <a:lstStyle/>
          <a:p>
            <a:pPr algn="ctr"/>
            <a:r>
              <a:rPr lang="en-US" sz="4800" b="1" dirty="0"/>
              <a:t>Isaiah 7:14 </a:t>
            </a:r>
            <a:endParaRPr lang="en-US" sz="4800" b="1" dirty="0" smtClean="0"/>
          </a:p>
          <a:p>
            <a:pPr algn="ctr"/>
            <a:r>
              <a:rPr lang="en-US" sz="4800" dirty="0" smtClean="0"/>
              <a:t>“</a:t>
            </a:r>
            <a:r>
              <a:rPr lang="en-US" sz="4800" dirty="0"/>
              <a:t>The Lord Himself will give you </a:t>
            </a:r>
            <a:r>
              <a:rPr lang="en-US" sz="4800" dirty="0" smtClean="0"/>
              <a:t> a </a:t>
            </a:r>
            <a:r>
              <a:rPr lang="en-US" sz="4800" dirty="0"/>
              <a:t>sign: Behold, the virgin will conceive and will bear a son, and she will call his name Immanuel.”</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225058" y="190500"/>
            <a:ext cx="8704936" cy="4762500"/>
          </a:xfrm>
          <a:prstGeom prst="rect">
            <a:avLst/>
          </a:prstGeom>
        </p:spPr>
      </p:pic>
      <p:sp>
        <p:nvSpPr>
          <p:cNvPr id="4" name="Rectangle 3"/>
          <p:cNvSpPr/>
          <p:nvPr/>
        </p:nvSpPr>
        <p:spPr>
          <a:xfrm>
            <a:off x="1253579" y="1687753"/>
            <a:ext cx="6587560" cy="1754327"/>
          </a:xfrm>
          <a:prstGeom prst="rect">
            <a:avLst/>
          </a:prstGeom>
        </p:spPr>
        <p:txBody>
          <a:bodyPr wrap="none">
            <a:spAutoFit/>
          </a:bodyPr>
          <a:lstStyle/>
          <a:p>
            <a:pPr algn="ctr"/>
            <a:r>
              <a:rPr lang="en-US" sz="5400" b="1" dirty="0">
                <a:solidFill>
                  <a:schemeClr val="bg1"/>
                </a:solidFill>
              </a:rPr>
              <a:t>Active Participation </a:t>
            </a:r>
            <a:endParaRPr lang="en-US" sz="5400" b="1" dirty="0" smtClean="0">
              <a:solidFill>
                <a:schemeClr val="bg1"/>
              </a:solidFill>
            </a:endParaRPr>
          </a:p>
          <a:p>
            <a:pPr algn="ctr"/>
            <a:r>
              <a:rPr lang="en-US" sz="5400" b="1" dirty="0" smtClean="0">
                <a:solidFill>
                  <a:schemeClr val="bg1"/>
                </a:solidFill>
              </a:rPr>
              <a:t>In </a:t>
            </a:r>
            <a:r>
              <a:rPr lang="en-US" sz="5400" b="1" dirty="0">
                <a:solidFill>
                  <a:schemeClr val="bg1"/>
                </a:solidFill>
              </a:rPr>
              <a:t>The Return Of Jesus</a:t>
            </a:r>
            <a:endParaRPr lang="en-US" sz="5400" dirty="0">
              <a:solidFill>
                <a:schemeClr val="bg1"/>
              </a:solidFill>
            </a:endParaRPr>
          </a:p>
        </p:txBody>
      </p:sp>
    </p:spTree>
    <p:extLst>
      <p:ext uri="{BB962C8B-B14F-4D97-AF65-F5344CB8AC3E}">
        <p14:creationId xmlns:p14="http://schemas.microsoft.com/office/powerpoint/2010/main" val="14631547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24653" y="190986"/>
            <a:ext cx="8498275" cy="3785652"/>
          </a:xfrm>
          <a:prstGeom prst="rect">
            <a:avLst/>
          </a:prstGeom>
        </p:spPr>
        <p:txBody>
          <a:bodyPr wrap="square">
            <a:spAutoFit/>
          </a:bodyPr>
          <a:lstStyle/>
          <a:p>
            <a:r>
              <a:rPr lang="en-US" sz="4000" dirty="0"/>
              <a:t>Matthew 1:18</a:t>
            </a:r>
            <a:r>
              <a:rPr lang="en-US" sz="4000" baseline="30000" dirty="0"/>
              <a:t> </a:t>
            </a:r>
            <a:endParaRPr lang="en-US" sz="4000" baseline="30000" dirty="0" smtClean="0"/>
          </a:p>
          <a:p>
            <a:r>
              <a:rPr lang="en-US" sz="4000" dirty="0" smtClean="0"/>
              <a:t>Now </a:t>
            </a:r>
            <a:r>
              <a:rPr lang="en-US" sz="4000" dirty="0"/>
              <a:t>the birth of Jesus Christ took place in this way. When his mother Mary had been betrothed to Joseph</a:t>
            </a:r>
            <a:r>
              <a:rPr lang="en-US" sz="4000" dirty="0" smtClean="0"/>
              <a:t>,  </a:t>
            </a:r>
            <a:r>
              <a:rPr lang="en-US" sz="4000" dirty="0"/>
              <a:t>before they came together she was found to be with child from the Holy Spirit</a:t>
            </a:r>
            <a:r>
              <a:rPr lang="en-US" sz="4000"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583" y="85944"/>
            <a:ext cx="8899317" cy="5078314"/>
          </a:xfrm>
          <a:prstGeom prst="rect">
            <a:avLst/>
          </a:prstGeom>
        </p:spPr>
        <p:txBody>
          <a:bodyPr wrap="square">
            <a:spAutoFit/>
          </a:bodyPr>
          <a:lstStyle/>
          <a:p>
            <a:r>
              <a:rPr lang="en-US" sz="3600" dirty="0"/>
              <a:t>Matthew 2:4-</a:t>
            </a:r>
            <a:r>
              <a:rPr lang="en-US" sz="3600" dirty="0" smtClean="0"/>
              <a:t>6 </a:t>
            </a:r>
            <a:r>
              <a:rPr lang="en-US" sz="3600" baseline="30000" dirty="0"/>
              <a:t> </a:t>
            </a:r>
            <a:r>
              <a:rPr lang="en-US" sz="3600" dirty="0"/>
              <a:t>and assembling all the chief priests and scribes of the people, he inquired of them where the Christ was to be born. </a:t>
            </a:r>
            <a:r>
              <a:rPr lang="en-US" sz="3600" dirty="0" smtClean="0"/>
              <a:t> </a:t>
            </a:r>
            <a:r>
              <a:rPr lang="en-US" sz="3600" baseline="30000" dirty="0" smtClean="0"/>
              <a:t>5</a:t>
            </a:r>
            <a:r>
              <a:rPr lang="en-US" sz="3600" baseline="30000" dirty="0"/>
              <a:t> </a:t>
            </a:r>
            <a:r>
              <a:rPr lang="en-US" sz="3600" dirty="0"/>
              <a:t>They told him, “In Bethlehem of Judea, for </a:t>
            </a:r>
            <a:r>
              <a:rPr lang="en-US" sz="3600" dirty="0" smtClean="0"/>
              <a:t> so </a:t>
            </a:r>
            <a:r>
              <a:rPr lang="en-US" sz="3600" dirty="0"/>
              <a:t>it is written by the prophet: </a:t>
            </a:r>
            <a:r>
              <a:rPr lang="en-US" sz="3600" baseline="30000" dirty="0"/>
              <a:t>6 </a:t>
            </a:r>
            <a:r>
              <a:rPr lang="en-US" sz="3600" dirty="0"/>
              <a:t>“‘And you, </a:t>
            </a:r>
            <a:r>
              <a:rPr lang="en-US" sz="3600" dirty="0" smtClean="0"/>
              <a:t>    O </a:t>
            </a:r>
            <a:r>
              <a:rPr lang="en-US" sz="3600" dirty="0"/>
              <a:t>Bethlehem, in the land of Judah, are by no means least among the rulers of Judah; for from you shall come a ruler who will shepherd my people Israel.’”</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849" y="219634"/>
            <a:ext cx="8546016" cy="5016758"/>
          </a:xfrm>
          <a:prstGeom prst="rect">
            <a:avLst/>
          </a:prstGeom>
        </p:spPr>
        <p:txBody>
          <a:bodyPr wrap="square">
            <a:spAutoFit/>
          </a:bodyPr>
          <a:lstStyle/>
          <a:p>
            <a:pPr algn="ctr"/>
            <a:r>
              <a:rPr lang="en-US" sz="8000" dirty="0"/>
              <a:t>Mark 13:37</a:t>
            </a:r>
            <a:r>
              <a:rPr lang="en-US" sz="8000" baseline="30000" dirty="0"/>
              <a:t> </a:t>
            </a:r>
            <a:endParaRPr lang="en-US" sz="8000" baseline="30000" dirty="0" smtClean="0"/>
          </a:p>
          <a:p>
            <a:pPr algn="ctr"/>
            <a:r>
              <a:rPr lang="en-US" sz="8000" dirty="0" smtClean="0"/>
              <a:t>And </a:t>
            </a:r>
            <a:r>
              <a:rPr lang="en-US" sz="8000" dirty="0"/>
              <a:t>what I say to you I say to all: </a:t>
            </a:r>
            <a:r>
              <a:rPr lang="en-US" sz="8000" dirty="0" smtClean="0"/>
              <a:t> Watch</a:t>
            </a:r>
            <a:r>
              <a:rPr lang="en-US" sz="8000" dirty="0"/>
              <a:t>.”</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778" y="84285"/>
            <a:ext cx="8870671" cy="5078314"/>
          </a:xfrm>
          <a:prstGeom prst="rect">
            <a:avLst/>
          </a:prstGeom>
        </p:spPr>
        <p:txBody>
          <a:bodyPr wrap="square">
            <a:spAutoFit/>
          </a:bodyPr>
          <a:lstStyle/>
          <a:p>
            <a:r>
              <a:rPr lang="en-US" sz="3600" dirty="0"/>
              <a:t>Matthew 24:42-44</a:t>
            </a:r>
            <a:r>
              <a:rPr lang="en-US" sz="3600" baseline="30000" dirty="0"/>
              <a:t> </a:t>
            </a:r>
            <a:endParaRPr lang="en-US" sz="3600" baseline="30000" dirty="0"/>
          </a:p>
          <a:p>
            <a:r>
              <a:rPr lang="en-US" sz="3600" dirty="0" smtClean="0"/>
              <a:t>Watch </a:t>
            </a:r>
            <a:r>
              <a:rPr lang="en-US" sz="3600" dirty="0"/>
              <a:t>therefore, for you do not know what </a:t>
            </a:r>
            <a:r>
              <a:rPr lang="en-US" sz="3600" dirty="0" smtClean="0"/>
              <a:t> hour </a:t>
            </a:r>
            <a:r>
              <a:rPr lang="en-US" sz="3600" dirty="0"/>
              <a:t>your Lord is coming. </a:t>
            </a:r>
            <a:r>
              <a:rPr lang="en-US" sz="3600" baseline="30000" dirty="0"/>
              <a:t>43 </a:t>
            </a:r>
            <a:r>
              <a:rPr lang="en-US" sz="3600" dirty="0"/>
              <a:t>But know this, that if the master of the house had known </a:t>
            </a:r>
            <a:r>
              <a:rPr lang="en-US" sz="3600" dirty="0" smtClean="0"/>
              <a:t>what</a:t>
            </a:r>
            <a:r>
              <a:rPr lang="en-US" sz="3600" dirty="0"/>
              <a:t> hour the thief would come, he would have watched and not allowed his house to </a:t>
            </a:r>
            <a:r>
              <a:rPr lang="en-US" sz="3600" dirty="0" smtClean="0"/>
              <a:t> be </a:t>
            </a:r>
            <a:r>
              <a:rPr lang="en-US" sz="3600" dirty="0"/>
              <a:t>broken into. </a:t>
            </a:r>
            <a:r>
              <a:rPr lang="en-US" sz="3600" dirty="0" smtClean="0"/>
              <a:t> </a:t>
            </a:r>
            <a:r>
              <a:rPr lang="en-US" sz="3600" baseline="30000" dirty="0" smtClean="0"/>
              <a:t>44</a:t>
            </a:r>
            <a:r>
              <a:rPr lang="en-US" sz="3600" baseline="30000" dirty="0"/>
              <a:t> </a:t>
            </a:r>
            <a:r>
              <a:rPr lang="en-US" sz="3600" dirty="0"/>
              <a:t>Therefore you also be ready, for the Son of Man is coming at an </a:t>
            </a:r>
            <a:r>
              <a:rPr lang="en-US" sz="3600" dirty="0" smtClean="0"/>
              <a:t> hour </a:t>
            </a:r>
            <a:r>
              <a:rPr lang="en-US" sz="3600" dirty="0"/>
              <a:t>you do not expect.</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494" y="372423"/>
            <a:ext cx="8288204" cy="4247317"/>
          </a:xfrm>
          <a:prstGeom prst="rect">
            <a:avLst/>
          </a:prstGeom>
        </p:spPr>
        <p:txBody>
          <a:bodyPr wrap="square">
            <a:spAutoFit/>
          </a:bodyPr>
          <a:lstStyle/>
          <a:p>
            <a:pPr algn="ctr"/>
            <a:r>
              <a:rPr lang="en-US" sz="5400" dirty="0"/>
              <a:t>Matthew 25:13</a:t>
            </a:r>
            <a:r>
              <a:rPr lang="en-US" sz="5400" baseline="30000" dirty="0"/>
              <a:t> </a:t>
            </a:r>
            <a:endParaRPr lang="en-US" sz="5400" baseline="30000" dirty="0" smtClean="0"/>
          </a:p>
          <a:p>
            <a:pPr algn="ctr"/>
            <a:r>
              <a:rPr lang="en-US" sz="5400" dirty="0" smtClean="0"/>
              <a:t>Watch </a:t>
            </a:r>
            <a:r>
              <a:rPr lang="en-US" sz="5400" dirty="0"/>
              <a:t>therefore, for you know neither the day nor the hour in which the Son of Man is coming.</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681" y="114592"/>
            <a:ext cx="8937511" cy="4524315"/>
          </a:xfrm>
          <a:prstGeom prst="rect">
            <a:avLst/>
          </a:prstGeom>
        </p:spPr>
        <p:txBody>
          <a:bodyPr wrap="square">
            <a:spAutoFit/>
          </a:bodyPr>
          <a:lstStyle/>
          <a:p>
            <a:r>
              <a:rPr lang="en-US" sz="3200" b="1" dirty="0"/>
              <a:t>Mark 13:34-37</a:t>
            </a:r>
            <a:r>
              <a:rPr lang="en-US" sz="3200" dirty="0"/>
              <a:t> </a:t>
            </a:r>
            <a:endParaRPr lang="en-US" sz="3200" dirty="0" smtClean="0"/>
          </a:p>
          <a:p>
            <a:r>
              <a:rPr lang="en-US" sz="3200" dirty="0" smtClean="0"/>
              <a:t>It </a:t>
            </a:r>
            <a:r>
              <a:rPr lang="en-US" sz="3200" dirty="0"/>
              <a:t>is like a man going to a far country, who left his house and gave authority to his servants, and to each his work, and commanded the doorkeeper to watch. </a:t>
            </a:r>
            <a:r>
              <a:rPr lang="en-US" baseline="30000" dirty="0"/>
              <a:t>35</a:t>
            </a:r>
            <a:r>
              <a:rPr lang="en-US" sz="3200" baseline="30000" dirty="0"/>
              <a:t> </a:t>
            </a:r>
            <a:r>
              <a:rPr lang="en-US" sz="3200" dirty="0"/>
              <a:t>Watch therefore, for you do not know when the master of the house is </a:t>
            </a:r>
            <a:r>
              <a:rPr lang="en-US" sz="3200" dirty="0" smtClean="0"/>
              <a:t>coming, in </a:t>
            </a:r>
            <a:r>
              <a:rPr lang="en-US" sz="3200" dirty="0"/>
              <a:t>the evening, at midnight, at the crowing of the rooster, or in the </a:t>
            </a:r>
            <a:r>
              <a:rPr lang="en-US" sz="3200" dirty="0" smtClean="0"/>
              <a:t>morning</a:t>
            </a:r>
            <a:r>
              <a:rPr lang="en-US" sz="3200" dirty="0"/>
              <a:t> </a:t>
            </a:r>
            <a:r>
              <a:rPr lang="en-US" sz="2000" baseline="30000" dirty="0"/>
              <a:t>3</a:t>
            </a:r>
            <a:r>
              <a:rPr lang="en-US" baseline="30000" dirty="0"/>
              <a:t>6</a:t>
            </a:r>
            <a:r>
              <a:rPr lang="en-US" sz="3200" baseline="30000" dirty="0"/>
              <a:t> </a:t>
            </a:r>
            <a:r>
              <a:rPr lang="en-US" sz="3200" dirty="0"/>
              <a:t>lest, coming suddenly, he find you sleeping. </a:t>
            </a:r>
            <a:r>
              <a:rPr lang="en-US" baseline="30000" dirty="0"/>
              <a:t>37</a:t>
            </a:r>
            <a:r>
              <a:rPr lang="en-US" sz="3200" baseline="30000" dirty="0"/>
              <a:t> </a:t>
            </a:r>
            <a:r>
              <a:rPr lang="en-US" sz="3200" dirty="0"/>
              <a:t>And what I say to you, I say to all: Watch!”</a:t>
            </a:r>
            <a:r>
              <a:rPr lang="en-US" sz="3200" b="1" dirty="0"/>
              <a:t> </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32582</TotalTime>
  <Words>344</Words>
  <Application>Microsoft Macintosh PowerPoint</Application>
  <PresentationFormat>On-screen Show (16:9)</PresentationFormat>
  <Paragraphs>64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879</cp:revision>
  <dcterms:created xsi:type="dcterms:W3CDTF">2016-08-27T22:55:59Z</dcterms:created>
  <dcterms:modified xsi:type="dcterms:W3CDTF">2020-12-19T23:52:32Z</dcterms:modified>
</cp:coreProperties>
</file>