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376" r:id="rId2"/>
    <p:sldId id="397" r:id="rId3"/>
    <p:sldId id="398" r:id="rId4"/>
    <p:sldId id="354" r:id="rId5"/>
    <p:sldId id="380" r:id="rId6"/>
    <p:sldId id="429" r:id="rId7"/>
    <p:sldId id="345" r:id="rId8"/>
    <p:sldId id="445" r:id="rId9"/>
    <p:sldId id="452" r:id="rId10"/>
    <p:sldId id="335" r:id="rId11"/>
    <p:sldId id="430" r:id="rId12"/>
    <p:sldId id="431" r:id="rId13"/>
    <p:sldId id="432" r:id="rId14"/>
    <p:sldId id="433" r:id="rId15"/>
    <p:sldId id="435" r:id="rId16"/>
    <p:sldId id="434" r:id="rId17"/>
    <p:sldId id="453" r:id="rId18"/>
    <p:sldId id="454" r:id="rId19"/>
    <p:sldId id="455" r:id="rId20"/>
    <p:sldId id="456" r:id="rId21"/>
    <p:sldId id="447" r:id="rId22"/>
    <p:sldId id="461" r:id="rId23"/>
    <p:sldId id="463" r:id="rId24"/>
    <p:sldId id="464" r:id="rId25"/>
    <p:sldId id="261"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544"/>
    <a:srgbClr val="4C064E"/>
    <a:srgbClr val="7F0081"/>
    <a:srgbClr val="68005C"/>
    <a:srgbClr val="A70503"/>
    <a:srgbClr val="452303"/>
    <a:srgbClr val="E0690A"/>
    <a:srgbClr val="F9CD49"/>
    <a:srgbClr val="FFFF34"/>
    <a:srgbClr val="6711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44" d="100"/>
          <a:sy n="144" d="100"/>
        </p:scale>
        <p:origin x="-112" y="-13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11/6/20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11/6/20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97" y="123462"/>
            <a:ext cx="8855149" cy="5016757"/>
          </a:xfrm>
          <a:prstGeom prst="rect">
            <a:avLst/>
          </a:prstGeom>
        </p:spPr>
        <p:txBody>
          <a:bodyPr wrap="square">
            <a:spAutoFit/>
          </a:bodyPr>
          <a:lstStyle/>
          <a:p>
            <a:r>
              <a:rPr lang="en-US" sz="3200" b="1" dirty="0"/>
              <a:t>Acts 2:37-39</a:t>
            </a:r>
            <a:r>
              <a:rPr lang="en-US" sz="3200" b="1" baseline="30000" dirty="0"/>
              <a:t> </a:t>
            </a:r>
            <a:endParaRPr lang="en-US" sz="3200" b="1" baseline="30000" dirty="0" smtClean="0"/>
          </a:p>
          <a:p>
            <a:r>
              <a:rPr lang="en-US" sz="3200" dirty="0" smtClean="0"/>
              <a:t>Now </a:t>
            </a:r>
            <a:r>
              <a:rPr lang="en-US" sz="3200" dirty="0"/>
              <a:t>when they heard this they were cut to the heart, and said to Peter and the rest of the apostles, “Brothers, what shall we do?” </a:t>
            </a:r>
            <a:r>
              <a:rPr lang="en-US" sz="3200" baseline="30000" dirty="0"/>
              <a:t>38 </a:t>
            </a:r>
            <a:r>
              <a:rPr lang="en-US" sz="3200" dirty="0"/>
              <a:t>And Peter said to them, “Repent and be baptized every one of you in the name of Jesus Christ for the forgiveness of your sins, and you will receive the gift of the Holy Spirit. </a:t>
            </a:r>
            <a:r>
              <a:rPr lang="en-US" sz="3200" baseline="30000" dirty="0"/>
              <a:t>39 </a:t>
            </a:r>
            <a:r>
              <a:rPr lang="en-US" sz="3200" dirty="0"/>
              <a:t>For the promise is for you and for your children and for all who are far off, everyone whom the Lord our God calls to himself.”</a:t>
            </a:r>
            <a:endParaRPr lang="en-US" sz="32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055" y="273380"/>
            <a:ext cx="8475895" cy="4154983"/>
          </a:xfrm>
          <a:prstGeom prst="rect">
            <a:avLst/>
          </a:prstGeom>
        </p:spPr>
        <p:txBody>
          <a:bodyPr wrap="square">
            <a:spAutoFit/>
          </a:bodyPr>
          <a:lstStyle/>
          <a:p>
            <a:r>
              <a:rPr lang="en-US" sz="4400" dirty="0"/>
              <a:t>Romans 8:9</a:t>
            </a:r>
            <a:r>
              <a:rPr lang="en-US" sz="4400" baseline="30000" dirty="0"/>
              <a:t> </a:t>
            </a:r>
            <a:endParaRPr lang="en-US" sz="4400" baseline="30000" dirty="0" smtClean="0"/>
          </a:p>
          <a:p>
            <a:r>
              <a:rPr lang="en-US" sz="4400" dirty="0" smtClean="0"/>
              <a:t>You</a:t>
            </a:r>
            <a:r>
              <a:rPr lang="en-US" sz="4400" dirty="0"/>
              <a:t>, however, are not in the flesh but in the Spirit, if in fact the Spirit of God dwells in you. Anyone who does not have the Spirit of Christ does not belong to him.</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019" y="88187"/>
            <a:ext cx="8934528" cy="4832092"/>
          </a:xfrm>
          <a:prstGeom prst="rect">
            <a:avLst/>
          </a:prstGeom>
        </p:spPr>
        <p:txBody>
          <a:bodyPr wrap="square">
            <a:spAutoFit/>
          </a:bodyPr>
          <a:lstStyle/>
          <a:p>
            <a:r>
              <a:rPr lang="en-US" sz="4400" dirty="0"/>
              <a:t>Luke 11:9-13</a:t>
            </a:r>
            <a:r>
              <a:rPr lang="en-US" sz="4400" baseline="30000" dirty="0"/>
              <a:t> </a:t>
            </a:r>
            <a:endParaRPr lang="en-US" sz="4400" baseline="30000" dirty="0" smtClean="0"/>
          </a:p>
          <a:p>
            <a:r>
              <a:rPr lang="en-US" sz="4400" dirty="0" smtClean="0"/>
              <a:t>And </a:t>
            </a:r>
            <a:r>
              <a:rPr lang="en-US" sz="4400" dirty="0"/>
              <a:t>I tell you, ask, and it will be given to you; seek, and you will find; knock, and it will be opened to you. </a:t>
            </a:r>
            <a:r>
              <a:rPr lang="en-US" sz="4400" baseline="30000" dirty="0"/>
              <a:t>10 </a:t>
            </a:r>
            <a:r>
              <a:rPr lang="en-US" sz="4400" dirty="0"/>
              <a:t>For everyone who asks receives, and the one who seeks finds, and to the one who knocks it will be opened. </a:t>
            </a:r>
            <a:r>
              <a:rPr lang="mr-IN" sz="4400" dirty="0" smtClean="0"/>
              <a:t>………</a:t>
            </a:r>
            <a:r>
              <a:rPr lang="en-US" sz="4400" dirty="0" smtClean="0"/>
              <a:t>.</a:t>
            </a:r>
            <a:endParaRPr lang="en-US" sz="4400"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857" y="167556"/>
            <a:ext cx="8705211" cy="5016758"/>
          </a:xfrm>
          <a:prstGeom prst="rect">
            <a:avLst/>
          </a:prstGeom>
        </p:spPr>
        <p:txBody>
          <a:bodyPr wrap="square">
            <a:spAutoFit/>
          </a:bodyPr>
          <a:lstStyle/>
          <a:p>
            <a:r>
              <a:rPr lang="mr-IN" sz="4000" baseline="30000" dirty="0" smtClean="0"/>
              <a:t>…………</a:t>
            </a:r>
            <a:r>
              <a:rPr lang="en-US" sz="4000" baseline="30000" dirty="0" smtClean="0"/>
              <a:t> 11</a:t>
            </a:r>
            <a:r>
              <a:rPr lang="en-US" sz="4000" baseline="30000" dirty="0"/>
              <a:t> </a:t>
            </a:r>
            <a:r>
              <a:rPr lang="en-US" sz="4000" dirty="0"/>
              <a:t>What father among you, if his son asks for a fish, will instead of a fish give him a serpent; </a:t>
            </a:r>
            <a:r>
              <a:rPr lang="en-US" sz="4000" baseline="30000" dirty="0"/>
              <a:t>12 </a:t>
            </a:r>
            <a:r>
              <a:rPr lang="en-US" sz="4000" dirty="0"/>
              <a:t>or if he asks for an egg, will give him a scorpion? </a:t>
            </a:r>
            <a:r>
              <a:rPr lang="en-US" sz="4000" baseline="30000" dirty="0"/>
              <a:t>13 </a:t>
            </a:r>
            <a:r>
              <a:rPr lang="en-US" sz="4000" dirty="0"/>
              <a:t>If you then, who are evil, know how to give good gifts to your children, how much more will the heavenly Father give the Holy Spirit to those who ask him!”</a:t>
            </a:r>
            <a:endParaRPr lang="en-US" sz="4000"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95" y="282198"/>
            <a:ext cx="8511175" cy="4832092"/>
          </a:xfrm>
          <a:prstGeom prst="rect">
            <a:avLst/>
          </a:prstGeom>
        </p:spPr>
        <p:txBody>
          <a:bodyPr wrap="square">
            <a:spAutoFit/>
          </a:bodyPr>
          <a:lstStyle/>
          <a:p>
            <a:r>
              <a:rPr lang="en-US" sz="4400" b="1" dirty="0"/>
              <a:t>John 14:17</a:t>
            </a:r>
            <a:r>
              <a:rPr lang="en-US" sz="4400" b="1" baseline="30000" dirty="0"/>
              <a:t> </a:t>
            </a:r>
            <a:endParaRPr lang="en-US" sz="4400" b="1" baseline="30000" dirty="0" smtClean="0"/>
          </a:p>
          <a:p>
            <a:r>
              <a:rPr lang="en-US" sz="4400" dirty="0" smtClean="0"/>
              <a:t>even</a:t>
            </a:r>
            <a:r>
              <a:rPr lang="en-US" sz="4400" dirty="0"/>
              <a:t> the </a:t>
            </a:r>
            <a:r>
              <a:rPr lang="en-US" sz="4400" u="sng" dirty="0"/>
              <a:t>Spirit of truth</a:t>
            </a:r>
            <a:r>
              <a:rPr lang="en-US" sz="4400" dirty="0"/>
              <a:t>, whom the world cannot receive, because it neither sees him nor knows him. You know him, for he dwells with you </a:t>
            </a:r>
            <a:r>
              <a:rPr lang="en-US" sz="4400" u="sng" dirty="0"/>
              <a:t>and will be in you</a:t>
            </a:r>
            <a:r>
              <a:rPr lang="en-US" sz="4400" dirty="0"/>
              <a:t>.</a:t>
            </a:r>
            <a:endParaRPr lang="en-US" sz="4400" b="1" dirty="0"/>
          </a:p>
          <a:p>
            <a:r>
              <a:rPr lang="en-US" sz="4400" dirty="0"/>
              <a:t> </a:t>
            </a:r>
            <a:endParaRPr lang="en-US" sz="4400" b="1"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596" y="246924"/>
            <a:ext cx="8564094" cy="3785652"/>
          </a:xfrm>
          <a:prstGeom prst="rect">
            <a:avLst/>
          </a:prstGeom>
        </p:spPr>
        <p:txBody>
          <a:bodyPr wrap="square">
            <a:spAutoFit/>
          </a:bodyPr>
          <a:lstStyle/>
          <a:p>
            <a:r>
              <a:rPr lang="en-US" sz="4800" dirty="0"/>
              <a:t>1 Corinthians 6:19</a:t>
            </a:r>
            <a:r>
              <a:rPr lang="en-US" sz="4800" baseline="30000" dirty="0"/>
              <a:t> </a:t>
            </a:r>
            <a:endParaRPr lang="en-US" sz="4800" baseline="30000" dirty="0" smtClean="0"/>
          </a:p>
          <a:p>
            <a:r>
              <a:rPr lang="en-US" sz="4800" dirty="0" smtClean="0"/>
              <a:t>Or</a:t>
            </a:r>
            <a:r>
              <a:rPr lang="en-US" sz="4800" dirty="0"/>
              <a:t> do you not know that your body is a temple of the Holy Spirit within you, whom you have from God? You are not your </a:t>
            </a:r>
            <a:r>
              <a:rPr lang="en-US" sz="4800" dirty="0" smtClean="0"/>
              <a:t>own.</a:t>
            </a:r>
            <a:endParaRPr lang="en-US" sz="4800"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15" y="291018"/>
            <a:ext cx="8511175" cy="3785652"/>
          </a:xfrm>
          <a:prstGeom prst="rect">
            <a:avLst/>
          </a:prstGeom>
        </p:spPr>
        <p:txBody>
          <a:bodyPr wrap="square">
            <a:spAutoFit/>
          </a:bodyPr>
          <a:lstStyle/>
          <a:p>
            <a:r>
              <a:rPr lang="en-US" sz="4800" b="1" dirty="0"/>
              <a:t>1 Corinthians 12:13</a:t>
            </a:r>
            <a:r>
              <a:rPr lang="en-US" sz="4800" b="1" baseline="30000" dirty="0"/>
              <a:t> </a:t>
            </a:r>
            <a:endParaRPr lang="en-US" sz="4800" b="1" baseline="30000" dirty="0" smtClean="0"/>
          </a:p>
          <a:p>
            <a:r>
              <a:rPr lang="en-US" sz="4800" dirty="0" smtClean="0"/>
              <a:t>For</a:t>
            </a:r>
            <a:r>
              <a:rPr lang="en-US" sz="4800" dirty="0"/>
              <a:t> in one Spirit we were all baptized into one body—Jews or Greeks, slaves or free—and all were made to drink of one Spirit.</a:t>
            </a:r>
            <a:endParaRPr lang="en-US" sz="4800" b="1"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993" y="273381"/>
            <a:ext cx="8290678" cy="4524315"/>
          </a:xfrm>
          <a:prstGeom prst="rect">
            <a:avLst/>
          </a:prstGeom>
        </p:spPr>
        <p:txBody>
          <a:bodyPr wrap="square">
            <a:spAutoFit/>
          </a:bodyPr>
          <a:lstStyle/>
          <a:p>
            <a:r>
              <a:rPr lang="en-US" sz="4800" dirty="0"/>
              <a:t>Acts 13:2</a:t>
            </a:r>
            <a:r>
              <a:rPr lang="en-US" sz="4800" baseline="30000" dirty="0"/>
              <a:t> </a:t>
            </a:r>
            <a:endParaRPr lang="en-US" sz="4800" baseline="30000" dirty="0" smtClean="0"/>
          </a:p>
          <a:p>
            <a:r>
              <a:rPr lang="en-US" sz="4800" dirty="0" smtClean="0"/>
              <a:t>While </a:t>
            </a:r>
            <a:r>
              <a:rPr lang="en-US" sz="4800" dirty="0"/>
              <a:t>they were worshiping the Lord and fasting, the Holy Spirit said, </a:t>
            </a:r>
            <a:r>
              <a:rPr lang="en-US" sz="4800" dirty="0" smtClean="0"/>
              <a:t>“</a:t>
            </a:r>
            <a:r>
              <a:rPr lang="en-US" sz="4800" dirty="0"/>
              <a:t>Set apart for me Barnabas and Saul for the work to which I have called them.”</a:t>
            </a:r>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379" y="79368"/>
            <a:ext cx="8969807" cy="5016758"/>
          </a:xfrm>
          <a:prstGeom prst="rect">
            <a:avLst/>
          </a:prstGeom>
        </p:spPr>
        <p:txBody>
          <a:bodyPr wrap="square">
            <a:spAutoFit/>
          </a:bodyPr>
          <a:lstStyle/>
          <a:p>
            <a:r>
              <a:rPr lang="en-US" sz="4000" b="1" dirty="0"/>
              <a:t>Acts 8:35-39</a:t>
            </a:r>
            <a:r>
              <a:rPr lang="en-US" sz="4000" b="1" baseline="30000" dirty="0"/>
              <a:t> </a:t>
            </a:r>
            <a:endParaRPr lang="en-US" sz="4000" b="1" baseline="30000" dirty="0" smtClean="0"/>
          </a:p>
          <a:p>
            <a:r>
              <a:rPr lang="en-US" sz="4000" dirty="0" smtClean="0"/>
              <a:t>Then </a:t>
            </a:r>
            <a:r>
              <a:rPr lang="en-US" sz="4000" dirty="0"/>
              <a:t>Philip opened his mouth, and </a:t>
            </a:r>
            <a:r>
              <a:rPr lang="en-US" sz="4000" dirty="0" smtClean="0"/>
              <a:t> beginning </a:t>
            </a:r>
            <a:r>
              <a:rPr lang="en-US" sz="4000" dirty="0"/>
              <a:t>with this Scripture he told him the good news about Jesus. </a:t>
            </a:r>
            <a:r>
              <a:rPr lang="en-US" sz="4000" baseline="30000" dirty="0"/>
              <a:t>36 </a:t>
            </a:r>
            <a:r>
              <a:rPr lang="en-US" sz="4000" dirty="0"/>
              <a:t>And as they were going along the road they came to some water, and the eunuch said, “See, here is water! What prevents me from being baptized?</a:t>
            </a:r>
            <a:r>
              <a:rPr lang="en-US" sz="4000" dirty="0" smtClean="0"/>
              <a:t>” </a:t>
            </a:r>
            <a:r>
              <a:rPr lang="mr-IN" sz="4000" dirty="0" smtClean="0"/>
              <a:t>……………</a:t>
            </a:r>
            <a:r>
              <a:rPr lang="en-US" sz="4000" dirty="0"/>
              <a:t>  </a:t>
            </a:r>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876" y="185192"/>
            <a:ext cx="8493534" cy="5016758"/>
          </a:xfrm>
          <a:prstGeom prst="rect">
            <a:avLst/>
          </a:prstGeom>
        </p:spPr>
        <p:txBody>
          <a:bodyPr wrap="square">
            <a:spAutoFit/>
          </a:bodyPr>
          <a:lstStyle/>
          <a:p>
            <a:r>
              <a:rPr lang="mr-IN" sz="4000" baseline="30000" dirty="0" smtClean="0"/>
              <a:t>………</a:t>
            </a:r>
            <a:r>
              <a:rPr lang="en-US" sz="4000" baseline="30000" dirty="0" smtClean="0"/>
              <a:t> 38</a:t>
            </a:r>
            <a:r>
              <a:rPr lang="en-US" sz="4000" baseline="30000" dirty="0"/>
              <a:t> </a:t>
            </a:r>
            <a:r>
              <a:rPr lang="en-US" sz="4000" dirty="0"/>
              <a:t>And he commanded the chariot to stop, and they both went down into the water, Philip and the eunuch, and he baptized him.</a:t>
            </a:r>
            <a:r>
              <a:rPr lang="en-US" sz="4000" baseline="30000" dirty="0"/>
              <a:t>39 </a:t>
            </a:r>
            <a:r>
              <a:rPr lang="en-US" sz="4000" dirty="0"/>
              <a:t>And when they came up out of the water, the Spirit of the Lord </a:t>
            </a:r>
            <a:r>
              <a:rPr lang="en-US" sz="4000" dirty="0" smtClean="0"/>
              <a:t> carried </a:t>
            </a:r>
            <a:r>
              <a:rPr lang="en-US" sz="4000" dirty="0"/>
              <a:t>Philip away, and the eunuch saw him no more, and went on his way rejoicing.</a:t>
            </a:r>
            <a:endParaRPr lang="en-US" sz="4000" b="1" dirty="0"/>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100" y="70550"/>
            <a:ext cx="9055801" cy="5009015"/>
          </a:xfrm>
          <a:prstGeom prst="rect">
            <a:avLst/>
          </a:prstGeom>
        </p:spPr>
      </p:pic>
      <p:sp>
        <p:nvSpPr>
          <p:cNvPr id="5" name="TextBox 4"/>
          <p:cNvSpPr txBox="1"/>
          <p:nvPr/>
        </p:nvSpPr>
        <p:spPr>
          <a:xfrm>
            <a:off x="44101" y="70550"/>
            <a:ext cx="9055800" cy="646331"/>
          </a:xfrm>
          <a:prstGeom prst="rect">
            <a:avLst/>
          </a:prstGeom>
          <a:noFill/>
        </p:spPr>
        <p:txBody>
          <a:bodyPr wrap="square" rtlCol="0">
            <a:spAutoFit/>
          </a:bodyPr>
          <a:lstStyle/>
          <a:p>
            <a:pPr algn="ctr"/>
            <a:r>
              <a:rPr lang="en-US" sz="3600" dirty="0" smtClean="0"/>
              <a:t>STAY CONNECTED TO THE HOLY SPIRITS FLOW</a:t>
            </a:r>
            <a:endParaRPr lang="en-US" sz="3600"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118" y="132281"/>
            <a:ext cx="8819870" cy="5078314"/>
          </a:xfrm>
          <a:prstGeom prst="rect">
            <a:avLst/>
          </a:prstGeom>
        </p:spPr>
        <p:txBody>
          <a:bodyPr wrap="square">
            <a:spAutoFit/>
          </a:bodyPr>
          <a:lstStyle/>
          <a:p>
            <a:r>
              <a:rPr lang="en-US" sz="3600" dirty="0"/>
              <a:t>Romans 8:26-27</a:t>
            </a:r>
            <a:r>
              <a:rPr lang="en-US" sz="3600" baseline="30000" dirty="0"/>
              <a:t> </a:t>
            </a:r>
            <a:endParaRPr lang="en-US" sz="3600" baseline="30000" dirty="0" smtClean="0"/>
          </a:p>
          <a:p>
            <a:r>
              <a:rPr lang="en-US" sz="3600" dirty="0" smtClean="0"/>
              <a:t>Likewise </a:t>
            </a:r>
            <a:r>
              <a:rPr lang="en-US" sz="3600" dirty="0"/>
              <a:t>the Spirit helps us in our weakness. For we do not know what to pray for as we ought, but the Spirit himself intercedes for us with groanings too deep for words. </a:t>
            </a:r>
            <a:r>
              <a:rPr lang="en-US" sz="3600" baseline="30000" dirty="0"/>
              <a:t>27 </a:t>
            </a:r>
            <a:r>
              <a:rPr lang="en-US" sz="3600" dirty="0"/>
              <a:t>And he who searches hearts knows what is the mind of the Spirit, because the Spirit intercedes for the saints according to the will of God.</a:t>
            </a:r>
          </a:p>
          <a:p>
            <a:r>
              <a:rPr lang="en-US" sz="3600" dirty="0"/>
              <a:t> </a:t>
            </a:r>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595" y="149918"/>
            <a:ext cx="8758132" cy="4524316"/>
          </a:xfrm>
          <a:prstGeom prst="rect">
            <a:avLst/>
          </a:prstGeom>
        </p:spPr>
        <p:txBody>
          <a:bodyPr wrap="square">
            <a:spAutoFit/>
          </a:bodyPr>
          <a:lstStyle/>
          <a:p>
            <a:r>
              <a:rPr lang="en-US" sz="3600" dirty="0"/>
              <a:t>Ephesians 5:15-</a:t>
            </a:r>
            <a:r>
              <a:rPr lang="en-US" sz="3600" dirty="0" smtClean="0"/>
              <a:t>21</a:t>
            </a:r>
          </a:p>
          <a:p>
            <a:r>
              <a:rPr lang="en-US" sz="3600" baseline="30000" dirty="0"/>
              <a:t> </a:t>
            </a:r>
            <a:r>
              <a:rPr lang="en-US" sz="3600" dirty="0"/>
              <a:t>Look carefully then how you walk, not as unwise but as wise,</a:t>
            </a:r>
            <a:r>
              <a:rPr lang="en-US" sz="3600" baseline="30000" dirty="0"/>
              <a:t>16 </a:t>
            </a:r>
            <a:r>
              <a:rPr lang="en-US" sz="3600" dirty="0"/>
              <a:t>making the best use of the time, because the days are evil.</a:t>
            </a:r>
            <a:r>
              <a:rPr lang="en-US" sz="3600" baseline="30000" dirty="0"/>
              <a:t>17 </a:t>
            </a:r>
            <a:r>
              <a:rPr lang="en-US" sz="3600" dirty="0"/>
              <a:t>Therefore do not be foolish, but understand what the will of the Lord is. </a:t>
            </a:r>
            <a:r>
              <a:rPr lang="en-US" sz="3600" baseline="30000" dirty="0"/>
              <a:t>18 </a:t>
            </a:r>
            <a:r>
              <a:rPr lang="en-US" sz="3600" dirty="0"/>
              <a:t>And do not get drunk with wine, for that is debauchery, but be filled with the Spirit, </a:t>
            </a:r>
            <a:r>
              <a:rPr lang="mr-IN" sz="3600" dirty="0" smtClean="0"/>
              <a:t>……</a:t>
            </a:r>
            <a:r>
              <a:rPr lang="en-US" sz="3600" dirty="0" smtClean="0"/>
              <a:t>.. </a:t>
            </a:r>
            <a:endParaRPr lang="en-US" sz="3600" dirty="0"/>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217" y="194012"/>
            <a:ext cx="8811050" cy="3970318"/>
          </a:xfrm>
          <a:prstGeom prst="rect">
            <a:avLst/>
          </a:prstGeom>
        </p:spPr>
        <p:txBody>
          <a:bodyPr wrap="square">
            <a:spAutoFit/>
          </a:bodyPr>
          <a:lstStyle/>
          <a:p>
            <a:r>
              <a:rPr lang="mr-IN" sz="3600" baseline="30000" dirty="0" smtClean="0"/>
              <a:t>……</a:t>
            </a:r>
            <a:r>
              <a:rPr lang="en-US" sz="3600" baseline="30000" dirty="0" smtClean="0"/>
              <a:t> 19</a:t>
            </a:r>
            <a:r>
              <a:rPr lang="en-US" sz="3600" baseline="30000" dirty="0"/>
              <a:t> </a:t>
            </a:r>
            <a:r>
              <a:rPr lang="en-US" sz="3600" dirty="0"/>
              <a:t>addressing one another in psalms and hymns and spiritual songs, singing and making </a:t>
            </a:r>
            <a:r>
              <a:rPr lang="en-US" sz="3600" dirty="0" smtClean="0"/>
              <a:t>melody </a:t>
            </a:r>
            <a:r>
              <a:rPr lang="en-US" sz="3600" dirty="0"/>
              <a:t>to the Lord with your heart, </a:t>
            </a:r>
            <a:r>
              <a:rPr lang="en-US" sz="3600" dirty="0" smtClean="0"/>
              <a:t> </a:t>
            </a:r>
            <a:r>
              <a:rPr lang="en-US" sz="3600" baseline="30000" dirty="0" smtClean="0"/>
              <a:t>20</a:t>
            </a:r>
            <a:r>
              <a:rPr lang="en-US" sz="3600" baseline="30000" dirty="0"/>
              <a:t> </a:t>
            </a:r>
            <a:r>
              <a:rPr lang="en-US" sz="3600" dirty="0"/>
              <a:t>giving thanks always and for everything to God the Father in the name of our Lord Jesus Christ, </a:t>
            </a:r>
            <a:r>
              <a:rPr lang="en-US" sz="3600" dirty="0" smtClean="0"/>
              <a:t> </a:t>
            </a:r>
            <a:r>
              <a:rPr lang="en-US" sz="3600" baseline="30000" dirty="0" smtClean="0"/>
              <a:t>21</a:t>
            </a:r>
            <a:r>
              <a:rPr lang="en-US" sz="3600" baseline="30000" dirty="0"/>
              <a:t> </a:t>
            </a:r>
            <a:r>
              <a:rPr lang="en-US" sz="3600" dirty="0"/>
              <a:t>submitting to one another out of reverence for Christ.</a:t>
            </a:r>
            <a:endParaRPr lang="en-US" sz="3600" b="1" dirty="0"/>
          </a:p>
        </p:txBody>
      </p:sp>
    </p:spTree>
    <p:extLst>
      <p:ext uri="{BB962C8B-B14F-4D97-AF65-F5344CB8AC3E}">
        <p14:creationId xmlns:p14="http://schemas.microsoft.com/office/powerpoint/2010/main" val="911037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58" y="158736"/>
            <a:ext cx="8758130" cy="5262979"/>
          </a:xfrm>
          <a:prstGeom prst="rect">
            <a:avLst/>
          </a:prstGeom>
        </p:spPr>
        <p:txBody>
          <a:bodyPr wrap="square">
            <a:spAutoFit/>
          </a:bodyPr>
          <a:lstStyle/>
          <a:p>
            <a:r>
              <a:rPr lang="en-US" sz="4800" b="1" dirty="0"/>
              <a:t>Luke 11:13</a:t>
            </a:r>
            <a:r>
              <a:rPr lang="en-US" sz="4800" dirty="0"/>
              <a:t> </a:t>
            </a:r>
            <a:endParaRPr lang="en-US" sz="4800" dirty="0" smtClean="0"/>
          </a:p>
          <a:p>
            <a:r>
              <a:rPr lang="en-US" sz="4800" dirty="0" smtClean="0"/>
              <a:t>If </a:t>
            </a:r>
            <a:r>
              <a:rPr lang="en-US" sz="4800" dirty="0"/>
              <a:t>you then, who are evil, know how to give good gifts to your children, how much more will the heavenly Father give the Holy Spirit to those who ask him!”</a:t>
            </a:r>
            <a:endParaRPr lang="en-US" sz="4800" b="1" dirty="0"/>
          </a:p>
          <a:p>
            <a:r>
              <a:rPr lang="en-US" sz="4800" dirty="0"/>
              <a:t> </a:t>
            </a:r>
          </a:p>
        </p:txBody>
      </p:sp>
    </p:spTree>
    <p:extLst>
      <p:ext uri="{BB962C8B-B14F-4D97-AF65-F5344CB8AC3E}">
        <p14:creationId xmlns:p14="http://schemas.microsoft.com/office/powerpoint/2010/main" val="628218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100" y="70550"/>
            <a:ext cx="9055801" cy="5009015"/>
          </a:xfrm>
          <a:prstGeom prst="rect">
            <a:avLst/>
          </a:prstGeom>
        </p:spPr>
      </p:pic>
      <p:sp>
        <p:nvSpPr>
          <p:cNvPr id="5" name="TextBox 4"/>
          <p:cNvSpPr txBox="1"/>
          <p:nvPr/>
        </p:nvSpPr>
        <p:spPr>
          <a:xfrm>
            <a:off x="211677" y="141099"/>
            <a:ext cx="8714031" cy="584776"/>
          </a:xfrm>
          <a:prstGeom prst="rect">
            <a:avLst/>
          </a:prstGeom>
          <a:noFill/>
        </p:spPr>
        <p:txBody>
          <a:bodyPr wrap="square" rtlCol="0">
            <a:spAutoFit/>
          </a:bodyPr>
          <a:lstStyle/>
          <a:p>
            <a:pPr algn="ctr"/>
            <a:r>
              <a:rPr lang="en-US" sz="3200" dirty="0" smtClean="0"/>
              <a:t>STAY CONNECTED TO THE HOLY SPIRITS FLOW</a:t>
            </a:r>
            <a:endParaRPr lang="en-US" sz="3200" dirty="0"/>
          </a:p>
        </p:txBody>
      </p:sp>
    </p:spTree>
    <p:extLst>
      <p:ext uri="{BB962C8B-B14F-4D97-AF65-F5344CB8AC3E}">
        <p14:creationId xmlns:p14="http://schemas.microsoft.com/office/powerpoint/2010/main" val="38966523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54456" y="176374"/>
            <a:ext cx="8753611" cy="4832092"/>
          </a:xfrm>
          <a:prstGeom prst="rect">
            <a:avLst/>
          </a:prstGeom>
        </p:spPr>
        <p:txBody>
          <a:bodyPr wrap="square">
            <a:spAutoFit/>
          </a:bodyPr>
          <a:lstStyle/>
          <a:p>
            <a:r>
              <a:rPr lang="en-US" sz="4400" b="1" dirty="0"/>
              <a:t>Ezekiel 37:14</a:t>
            </a:r>
            <a:r>
              <a:rPr lang="en-US" sz="4400" b="1" baseline="30000" dirty="0"/>
              <a:t> </a:t>
            </a:r>
            <a:endParaRPr lang="en-US" sz="4400" b="1" baseline="30000" dirty="0" smtClean="0"/>
          </a:p>
          <a:p>
            <a:r>
              <a:rPr lang="en-US" sz="4400" dirty="0" smtClean="0"/>
              <a:t>And</a:t>
            </a:r>
            <a:r>
              <a:rPr lang="en-US" sz="4400" dirty="0"/>
              <a:t> I will put my Spirit within you, and you shall live, and I will place </a:t>
            </a:r>
            <a:r>
              <a:rPr lang="en-US" sz="4400" dirty="0" smtClean="0"/>
              <a:t> you </a:t>
            </a:r>
            <a:r>
              <a:rPr lang="en-US" sz="4400" dirty="0"/>
              <a:t>in your own land. Then you shall know that I am the Lord; I have spoken, and I will do it, declares the Lord.”</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94" y="194012"/>
            <a:ext cx="8334777" cy="4524316"/>
          </a:xfrm>
          <a:prstGeom prst="rect">
            <a:avLst/>
          </a:prstGeom>
        </p:spPr>
        <p:txBody>
          <a:bodyPr wrap="square">
            <a:spAutoFit/>
          </a:bodyPr>
          <a:lstStyle/>
          <a:p>
            <a:r>
              <a:rPr lang="en-US" sz="3600" dirty="0"/>
              <a:t>Joel 2:28-29 </a:t>
            </a:r>
            <a:endParaRPr lang="en-US" sz="3600" dirty="0" smtClean="0"/>
          </a:p>
          <a:p>
            <a:r>
              <a:rPr lang="en-US" sz="3600" dirty="0" smtClean="0"/>
              <a:t>“</a:t>
            </a:r>
            <a:r>
              <a:rPr lang="en-US" sz="3600" dirty="0"/>
              <a:t>And it shall come to pass afterward, that I will pour out my Spirit on all flesh; your sons and your daughters shall prophesy</a:t>
            </a:r>
            <a:r>
              <a:rPr lang="en-US" sz="3600" dirty="0" smtClean="0"/>
              <a:t>, </a:t>
            </a:r>
            <a:r>
              <a:rPr lang="en-US" sz="3600" dirty="0"/>
              <a:t> your old men shall dream dreams, and your young men shall see visions. </a:t>
            </a:r>
            <a:r>
              <a:rPr lang="en-US" sz="3600" baseline="30000" dirty="0"/>
              <a:t>29 </a:t>
            </a:r>
            <a:r>
              <a:rPr lang="en-US" sz="3600" dirty="0"/>
              <a:t>Even on the male and female servants in those days I will pour out my Spirit.</a:t>
            </a:r>
            <a:endParaRPr lang="en-US" sz="36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037" y="202830"/>
            <a:ext cx="8740491" cy="4524316"/>
          </a:xfrm>
          <a:prstGeom prst="rect">
            <a:avLst/>
          </a:prstGeom>
        </p:spPr>
        <p:txBody>
          <a:bodyPr wrap="square">
            <a:spAutoFit/>
          </a:bodyPr>
          <a:lstStyle/>
          <a:p>
            <a:r>
              <a:rPr lang="en-US" sz="3600" dirty="0"/>
              <a:t>Ezekiel 36:25-</a:t>
            </a:r>
            <a:r>
              <a:rPr lang="en-US" sz="3600" dirty="0" smtClean="0"/>
              <a:t>26</a:t>
            </a:r>
          </a:p>
          <a:p>
            <a:r>
              <a:rPr lang="en-US" sz="3600" dirty="0" smtClean="0"/>
              <a:t> </a:t>
            </a:r>
            <a:r>
              <a:rPr lang="en-US" sz="3600" dirty="0"/>
              <a:t>I will sprinkle clean water on you, and you shall be clean from all your uncleannesses, and from all your idols I will cleanse you. </a:t>
            </a:r>
            <a:r>
              <a:rPr lang="en-US" sz="3600" dirty="0" smtClean="0"/>
              <a:t> </a:t>
            </a:r>
            <a:r>
              <a:rPr lang="en-US" sz="3600" baseline="30000" dirty="0" smtClean="0"/>
              <a:t>26</a:t>
            </a:r>
            <a:r>
              <a:rPr lang="en-US" sz="3600" baseline="30000" dirty="0"/>
              <a:t> </a:t>
            </a:r>
            <a:r>
              <a:rPr lang="en-US" sz="3600" dirty="0"/>
              <a:t>And I will give you a new heart, and a new spirit I will put within you. And I will remove the heart of stone from your flesh and give you a heart of </a:t>
            </a:r>
            <a:r>
              <a:rPr lang="en-US" sz="3600" dirty="0" smtClean="0"/>
              <a:t>flesh. </a:t>
            </a:r>
            <a:endParaRPr lang="en-US" sz="36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956" y="220467"/>
            <a:ext cx="8687572" cy="4524316"/>
          </a:xfrm>
          <a:prstGeom prst="rect">
            <a:avLst/>
          </a:prstGeom>
        </p:spPr>
        <p:txBody>
          <a:bodyPr wrap="square">
            <a:spAutoFit/>
          </a:bodyPr>
          <a:lstStyle/>
          <a:p>
            <a:r>
              <a:rPr lang="en-US" sz="3600" b="1" dirty="0"/>
              <a:t>Luke 3:</a:t>
            </a:r>
            <a:r>
              <a:rPr lang="en-US" sz="3600" b="1" dirty="0" smtClean="0"/>
              <a:t>16</a:t>
            </a:r>
          </a:p>
          <a:p>
            <a:r>
              <a:rPr lang="en-US" sz="3600" b="1" baseline="30000" dirty="0"/>
              <a:t> </a:t>
            </a:r>
            <a:r>
              <a:rPr lang="en-US" sz="3600" dirty="0"/>
              <a:t>John answered them all, saying, “I baptize you with water, but he who is mightier than I is coming, the strap of whose sandals I am not worthy to untie. He will baptize you with the Holy Spirit and fire.</a:t>
            </a:r>
            <a:endParaRPr lang="en-US" sz="3600" b="1" dirty="0"/>
          </a:p>
          <a:p>
            <a:endParaRPr lang="en-US" sz="3600" b="1" dirty="0"/>
          </a:p>
          <a:p>
            <a:r>
              <a:rPr lang="en-US" sz="3600" b="1" dirty="0" smtClean="0"/>
              <a:t>Matthew </a:t>
            </a:r>
            <a:r>
              <a:rPr lang="en-US" sz="3600" b="1" dirty="0"/>
              <a:t>3:11</a:t>
            </a:r>
            <a:r>
              <a:rPr lang="en-US" sz="3600" b="1" baseline="30000" dirty="0"/>
              <a:t> </a:t>
            </a:r>
            <a:r>
              <a:rPr lang="en-US" sz="3600" dirty="0"/>
              <a:t> -  </a:t>
            </a:r>
            <a:r>
              <a:rPr lang="en-US" sz="3600" b="1" dirty="0"/>
              <a:t>Mark 1:8</a:t>
            </a:r>
            <a:r>
              <a:rPr lang="en-US" sz="3600" b="1" baseline="30000" dirty="0"/>
              <a:t> </a:t>
            </a:r>
            <a:r>
              <a:rPr lang="en-US" sz="3600" dirty="0"/>
              <a:t>  -  </a:t>
            </a:r>
            <a:r>
              <a:rPr lang="en-US" sz="3600" b="1" dirty="0"/>
              <a:t>John 1:33 </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595" y="255742"/>
            <a:ext cx="8625833" cy="4247317"/>
          </a:xfrm>
          <a:prstGeom prst="rect">
            <a:avLst/>
          </a:prstGeom>
        </p:spPr>
        <p:txBody>
          <a:bodyPr wrap="square">
            <a:spAutoFit/>
          </a:bodyPr>
          <a:lstStyle/>
          <a:p>
            <a:r>
              <a:rPr lang="en-US" sz="5400" b="1" dirty="0"/>
              <a:t>Acts 1:5</a:t>
            </a:r>
            <a:r>
              <a:rPr lang="en-US" sz="5400" b="1" baseline="30000" dirty="0"/>
              <a:t> </a:t>
            </a:r>
            <a:endParaRPr lang="en-US" sz="5400" b="1" baseline="30000" dirty="0" smtClean="0"/>
          </a:p>
          <a:p>
            <a:r>
              <a:rPr lang="en-US" sz="5400" dirty="0" smtClean="0"/>
              <a:t>for</a:t>
            </a:r>
            <a:r>
              <a:rPr lang="en-US" sz="5400" dirty="0"/>
              <a:t> John baptized with water, but you will be baptized with the Holy Spirit not many days from </a:t>
            </a:r>
            <a:r>
              <a:rPr lang="en-US" sz="5400" dirty="0" smtClean="0"/>
              <a:t>now.</a:t>
            </a:r>
            <a:endParaRPr lang="en-US" sz="54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857" y="194012"/>
            <a:ext cx="8643472" cy="5016757"/>
          </a:xfrm>
          <a:prstGeom prst="rect">
            <a:avLst/>
          </a:prstGeom>
        </p:spPr>
        <p:txBody>
          <a:bodyPr wrap="square">
            <a:spAutoFit/>
          </a:bodyPr>
          <a:lstStyle/>
          <a:p>
            <a:r>
              <a:rPr lang="en-US" sz="3200" dirty="0"/>
              <a:t>John 7:37-39 </a:t>
            </a:r>
            <a:endParaRPr lang="en-US" sz="3200" dirty="0" smtClean="0"/>
          </a:p>
          <a:p>
            <a:r>
              <a:rPr lang="en-US" sz="3200" dirty="0" smtClean="0"/>
              <a:t>On </a:t>
            </a:r>
            <a:r>
              <a:rPr lang="en-US" sz="3200" dirty="0"/>
              <a:t>the last day of the feast, the great day, Jesus stood up and cried out, “If anyone thirsts, let him come to me and drink. </a:t>
            </a:r>
            <a:r>
              <a:rPr lang="en-US" sz="3200" baseline="30000" dirty="0"/>
              <a:t>38 </a:t>
            </a:r>
            <a:r>
              <a:rPr lang="en-US" sz="3200" dirty="0"/>
              <a:t>Whoever believes in me, as the Scripture has said, ‘Out of his heart will flow rivers of living water.’” </a:t>
            </a:r>
            <a:r>
              <a:rPr lang="en-US" sz="3200" baseline="30000" dirty="0"/>
              <a:t>39 </a:t>
            </a:r>
            <a:r>
              <a:rPr lang="en-US" sz="3200" dirty="0"/>
              <a:t>Now this he said about the Spirit, whom those who believed in him were to receive, for as yet the Spirit had not been given, because Jesus was not yet glorified.</a:t>
            </a:r>
          </a:p>
          <a:p>
            <a:r>
              <a:rPr lang="en-US" sz="3200" dirty="0"/>
              <a:t> </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939" y="264562"/>
            <a:ext cx="8863968" cy="4154983"/>
          </a:xfrm>
          <a:prstGeom prst="rect">
            <a:avLst/>
          </a:prstGeom>
        </p:spPr>
        <p:txBody>
          <a:bodyPr wrap="square">
            <a:spAutoFit/>
          </a:bodyPr>
          <a:lstStyle/>
          <a:p>
            <a:r>
              <a:rPr lang="en-US" sz="4400" dirty="0"/>
              <a:t>Acts 1:</a:t>
            </a:r>
            <a:r>
              <a:rPr lang="en-US" sz="4400" dirty="0" smtClean="0"/>
              <a:t>8</a:t>
            </a:r>
          </a:p>
          <a:p>
            <a:r>
              <a:rPr lang="en-US" sz="4400" baseline="30000" dirty="0"/>
              <a:t> </a:t>
            </a:r>
            <a:r>
              <a:rPr lang="en-US" sz="4400" dirty="0"/>
              <a:t>But you will receive </a:t>
            </a:r>
            <a:r>
              <a:rPr lang="en-US" sz="4400" u="sng" dirty="0"/>
              <a:t>power </a:t>
            </a:r>
            <a:r>
              <a:rPr lang="en-US" sz="4400" dirty="0"/>
              <a:t>when the Holy Spirit has come upon you, and </a:t>
            </a:r>
            <a:r>
              <a:rPr lang="en-US" sz="4400" dirty="0" smtClean="0"/>
              <a:t> you </a:t>
            </a:r>
            <a:r>
              <a:rPr lang="en-US" sz="4400" dirty="0"/>
              <a:t>will be </a:t>
            </a:r>
            <a:r>
              <a:rPr lang="en-US" sz="4400" u="sng" dirty="0"/>
              <a:t>my witnesses</a:t>
            </a:r>
            <a:r>
              <a:rPr lang="en-US" sz="4400" dirty="0"/>
              <a:t> in Jerusalem and in all Judea and Samaria, and </a:t>
            </a:r>
            <a:r>
              <a:rPr lang="en-US" sz="4400" u="sng" dirty="0"/>
              <a:t>to the end of the earth</a:t>
            </a:r>
            <a:r>
              <a:rPr lang="en-US" sz="4400" dirty="0"/>
              <a:t>.”</a:t>
            </a:r>
            <a:r>
              <a:rPr lang="en-US" sz="4400" dirty="0"/>
              <a:t> </a:t>
            </a:r>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33642</TotalTime>
  <Words>164</Words>
  <Application>Microsoft Macintosh PowerPoint</Application>
  <PresentationFormat>On-screen Show (16:9)</PresentationFormat>
  <Paragraphs>47</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898</cp:revision>
  <dcterms:created xsi:type="dcterms:W3CDTF">2016-08-27T22:55:59Z</dcterms:created>
  <dcterms:modified xsi:type="dcterms:W3CDTF">2020-11-07T16:36:08Z</dcterms:modified>
</cp:coreProperties>
</file>