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376" r:id="rId2"/>
    <p:sldId id="455" r:id="rId3"/>
    <p:sldId id="458" r:id="rId4"/>
    <p:sldId id="459" r:id="rId5"/>
    <p:sldId id="420" r:id="rId6"/>
    <p:sldId id="398" r:id="rId7"/>
    <p:sldId id="354" r:id="rId8"/>
    <p:sldId id="446" r:id="rId9"/>
    <p:sldId id="380" r:id="rId10"/>
    <p:sldId id="429" r:id="rId11"/>
    <p:sldId id="345" r:id="rId12"/>
    <p:sldId id="445" r:id="rId13"/>
    <p:sldId id="335" r:id="rId14"/>
    <p:sldId id="430" r:id="rId15"/>
    <p:sldId id="431" r:id="rId16"/>
    <p:sldId id="432" r:id="rId17"/>
    <p:sldId id="433" r:id="rId18"/>
    <p:sldId id="435" r:id="rId19"/>
    <p:sldId id="461" r:id="rId20"/>
    <p:sldId id="462" r:id="rId21"/>
    <p:sldId id="463" r:id="rId22"/>
    <p:sldId id="468" r:id="rId23"/>
    <p:sldId id="464" r:id="rId24"/>
    <p:sldId id="465" r:id="rId25"/>
    <p:sldId id="466" r:id="rId26"/>
    <p:sldId id="467" r:id="rId27"/>
    <p:sldId id="261"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39" d="100"/>
          <a:sy n="139" d="100"/>
        </p:scale>
        <p:origin x="-112" y="-17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10/17/20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10/17/20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10/17/20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10/17/20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10/17/20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10/17/20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10/17/20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23"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880" y="191854"/>
            <a:ext cx="8780798" cy="4524316"/>
          </a:xfrm>
          <a:prstGeom prst="rect">
            <a:avLst/>
          </a:prstGeom>
        </p:spPr>
        <p:txBody>
          <a:bodyPr wrap="square">
            <a:spAutoFit/>
          </a:bodyPr>
          <a:lstStyle/>
          <a:p>
            <a:r>
              <a:rPr lang="en-US" sz="3600" b="1" dirty="0"/>
              <a:t>Isaiah 40:</a:t>
            </a:r>
            <a:r>
              <a:rPr lang="en-US" sz="3600" b="1" dirty="0" smtClean="0"/>
              <a:t>28  </a:t>
            </a:r>
            <a:r>
              <a:rPr lang="en-US" sz="3600" dirty="0" smtClean="0"/>
              <a:t>Have </a:t>
            </a:r>
            <a:r>
              <a:rPr lang="en-US" sz="3600" dirty="0"/>
              <a:t>you not known? Have you not heard? The Lord is the everlasting God, the Creator of the ends of the earth. He does not faint or grow weary; his understanding is unsearchable.</a:t>
            </a:r>
          </a:p>
          <a:p>
            <a:endParaRPr lang="en-US" sz="3600" b="1" dirty="0" smtClean="0"/>
          </a:p>
          <a:p>
            <a:r>
              <a:rPr lang="en-US" sz="3600" b="1" dirty="0" smtClean="0"/>
              <a:t>Psalm </a:t>
            </a:r>
            <a:r>
              <a:rPr lang="en-US" sz="3600" b="1" dirty="0"/>
              <a:t>47:2</a:t>
            </a:r>
            <a:r>
              <a:rPr lang="en-US" sz="3600" dirty="0"/>
              <a:t> </a:t>
            </a:r>
            <a:r>
              <a:rPr lang="en-US" sz="3600" dirty="0" smtClean="0"/>
              <a:t>  For </a:t>
            </a:r>
            <a:r>
              <a:rPr lang="en-US" sz="3600" dirty="0"/>
              <a:t>the Lord, the Most High, is to be feared, a great king over all the earth.</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840" y="228397"/>
            <a:ext cx="8680290" cy="4401205"/>
          </a:xfrm>
          <a:prstGeom prst="rect">
            <a:avLst/>
          </a:prstGeom>
        </p:spPr>
        <p:txBody>
          <a:bodyPr wrap="square">
            <a:spAutoFit/>
          </a:bodyPr>
          <a:lstStyle/>
          <a:p>
            <a:r>
              <a:rPr lang="en-US" sz="4000" b="1" dirty="0"/>
              <a:t>Hebrews 1:</a:t>
            </a:r>
            <a:r>
              <a:rPr lang="en-US" sz="4000" b="1" dirty="0" smtClean="0"/>
              <a:t>3</a:t>
            </a:r>
          </a:p>
          <a:p>
            <a:r>
              <a:rPr lang="en-US" sz="4000" dirty="0" smtClean="0"/>
              <a:t> </a:t>
            </a:r>
            <a:r>
              <a:rPr lang="en-US" sz="4000" dirty="0"/>
              <a:t>He is the radiance of the glory of God and the exact imprint of his nature, and he upholds the universe by the word of his power. After making purification for sins, he sat down at the right hand of the Majesty on high,</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1526" y="292348"/>
            <a:ext cx="8570644" cy="3785652"/>
          </a:xfrm>
          <a:prstGeom prst="rect">
            <a:avLst/>
          </a:prstGeom>
        </p:spPr>
        <p:txBody>
          <a:bodyPr wrap="square">
            <a:spAutoFit/>
          </a:bodyPr>
          <a:lstStyle/>
          <a:p>
            <a:r>
              <a:rPr lang="en-US" sz="4000" b="1" dirty="0"/>
              <a:t>Hebrews 12:28</a:t>
            </a:r>
            <a:r>
              <a:rPr lang="en-US" sz="4000" b="1" dirty="0" smtClean="0"/>
              <a:t>-29 </a:t>
            </a:r>
          </a:p>
          <a:p>
            <a:r>
              <a:rPr lang="en-US" sz="4000" dirty="0" smtClean="0"/>
              <a:t>Therefore</a:t>
            </a:r>
            <a:r>
              <a:rPr lang="en-US" sz="4000" dirty="0"/>
              <a:t>, since we are receiving a kingdom that cannot be shaken, let us be thankful, and so worship God acceptably with reverence and awe, </a:t>
            </a:r>
            <a:r>
              <a:rPr lang="en-US" sz="4000" dirty="0" smtClean="0"/>
              <a:t> </a:t>
            </a:r>
            <a:r>
              <a:rPr lang="en-US" sz="4000" b="1" baseline="30000" dirty="0" smtClean="0"/>
              <a:t>29</a:t>
            </a:r>
            <a:r>
              <a:rPr lang="en-US" sz="4000" b="1" baseline="30000" dirty="0"/>
              <a:t> </a:t>
            </a:r>
            <a:r>
              <a:rPr lang="en-US" sz="4000" dirty="0"/>
              <a:t>for our “God is a consuming fire.”</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977" y="219261"/>
            <a:ext cx="8671153" cy="4708981"/>
          </a:xfrm>
          <a:prstGeom prst="rect">
            <a:avLst/>
          </a:prstGeom>
        </p:spPr>
        <p:txBody>
          <a:bodyPr wrap="square">
            <a:spAutoFit/>
          </a:bodyPr>
          <a:lstStyle/>
          <a:p>
            <a:r>
              <a:rPr lang="en-US" sz="6000" b="1" dirty="0"/>
              <a:t>Proverbs 28:14</a:t>
            </a:r>
            <a:r>
              <a:rPr lang="en-US" sz="6000" b="1" baseline="30000" dirty="0"/>
              <a:t> </a:t>
            </a:r>
            <a:endParaRPr lang="en-US" sz="6000" b="1" baseline="30000" dirty="0" smtClean="0"/>
          </a:p>
          <a:p>
            <a:r>
              <a:rPr lang="en-US" sz="6000" dirty="0" smtClean="0"/>
              <a:t>Blessed </a:t>
            </a:r>
            <a:r>
              <a:rPr lang="en-US" sz="6000" dirty="0"/>
              <a:t>is the one who fears the Lord always, </a:t>
            </a:r>
            <a:r>
              <a:rPr lang="en-US" sz="6000" dirty="0" smtClean="0"/>
              <a:t>but whoever</a:t>
            </a:r>
            <a:r>
              <a:rPr lang="en-US" sz="6000" dirty="0"/>
              <a:t> </a:t>
            </a:r>
            <a:r>
              <a:rPr lang="en-US" sz="6000" dirty="0" smtClean="0"/>
              <a:t> hardens </a:t>
            </a:r>
            <a:r>
              <a:rPr lang="en-US" sz="6000" dirty="0"/>
              <a:t>his heart will fall into calamity.</a:t>
            </a:r>
            <a:endParaRPr lang="en-US" sz="60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446" y="191853"/>
            <a:ext cx="8415312" cy="4832092"/>
          </a:xfrm>
          <a:prstGeom prst="rect">
            <a:avLst/>
          </a:prstGeom>
        </p:spPr>
        <p:txBody>
          <a:bodyPr wrap="square">
            <a:spAutoFit/>
          </a:bodyPr>
          <a:lstStyle/>
          <a:p>
            <a:r>
              <a:rPr lang="en-US" sz="4400" b="1" dirty="0"/>
              <a:t>Isaiah 66:2</a:t>
            </a:r>
            <a:r>
              <a:rPr lang="en-US" sz="4400" b="1" baseline="30000" dirty="0"/>
              <a:t> </a:t>
            </a:r>
            <a:endParaRPr lang="en-US" sz="4400" b="1" baseline="30000" dirty="0" smtClean="0"/>
          </a:p>
          <a:p>
            <a:r>
              <a:rPr lang="en-US" sz="4400" dirty="0" smtClean="0"/>
              <a:t>All </a:t>
            </a:r>
            <a:r>
              <a:rPr lang="en-US" sz="4400" dirty="0"/>
              <a:t>these things my hand has made, and so all these things came to be, declares the Lord. But this is the one to whom I will look: he who is humble and contrite in spirit and trembles at my word.</a:t>
            </a:r>
            <a:endParaRPr lang="en-US" sz="4400" b="1"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703" y="126742"/>
            <a:ext cx="8634604" cy="5016758"/>
          </a:xfrm>
          <a:prstGeom prst="rect">
            <a:avLst/>
          </a:prstGeom>
        </p:spPr>
        <p:txBody>
          <a:bodyPr wrap="square">
            <a:spAutoFit/>
          </a:bodyPr>
          <a:lstStyle/>
          <a:p>
            <a:r>
              <a:rPr lang="en-US" sz="4000" dirty="0"/>
              <a:t>Philippians 2:12</a:t>
            </a:r>
            <a:r>
              <a:rPr lang="en-US" sz="4000" baseline="30000" dirty="0"/>
              <a:t>-</a:t>
            </a:r>
            <a:r>
              <a:rPr lang="en-US" sz="4000" dirty="0" smtClean="0"/>
              <a:t>13</a:t>
            </a:r>
          </a:p>
          <a:p>
            <a:r>
              <a:rPr lang="en-US" sz="4000" dirty="0" smtClean="0"/>
              <a:t>Therefore</a:t>
            </a:r>
            <a:r>
              <a:rPr lang="en-US" sz="4000" dirty="0"/>
              <a:t>, my beloved, as you have always obeyed, so now, not only as in my presence but much more in my absence, work out your own salvation with fear and trembling,</a:t>
            </a:r>
            <a:r>
              <a:rPr lang="en-US" sz="4000" baseline="30000" dirty="0"/>
              <a:t>13 </a:t>
            </a:r>
            <a:r>
              <a:rPr lang="en-US" sz="4000" dirty="0"/>
              <a:t>for it is God who works in you, both to will and to work for his good pleasure.</a:t>
            </a:r>
            <a:endParaRPr lang="en-US" sz="4000" b="1" dirty="0"/>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69" y="438522"/>
            <a:ext cx="8104649" cy="4801314"/>
          </a:xfrm>
          <a:prstGeom prst="rect">
            <a:avLst/>
          </a:prstGeom>
        </p:spPr>
        <p:txBody>
          <a:bodyPr wrap="square">
            <a:spAutoFit/>
          </a:bodyPr>
          <a:lstStyle/>
          <a:p>
            <a:r>
              <a:rPr lang="en-US" sz="4800" b="1" dirty="0"/>
              <a:t>John 15:5</a:t>
            </a:r>
            <a:r>
              <a:rPr lang="en-US" sz="4800" b="1" baseline="30000" dirty="0"/>
              <a:t> </a:t>
            </a:r>
            <a:endParaRPr lang="en-US" sz="4800" b="1" baseline="30000" dirty="0" smtClean="0"/>
          </a:p>
          <a:p>
            <a:r>
              <a:rPr lang="en-US" sz="4800" dirty="0" smtClean="0"/>
              <a:t>“</a:t>
            </a:r>
            <a:r>
              <a:rPr lang="en-US" sz="4800" dirty="0"/>
              <a:t>I am the vine; you are the branches. If you remain in me and I in you, you will bear much fruit; apart from me you can do nothing.</a:t>
            </a:r>
            <a:endParaRPr lang="en-US" sz="4800" b="1" dirty="0"/>
          </a:p>
          <a:p>
            <a:r>
              <a:rPr lang="en-US" dirty="0"/>
              <a:t> </a:t>
            </a:r>
            <a:endParaRPr lang="en-US" b="1" dirty="0"/>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3759" y="383707"/>
            <a:ext cx="8287393" cy="4247317"/>
          </a:xfrm>
          <a:prstGeom prst="rect">
            <a:avLst/>
          </a:prstGeom>
        </p:spPr>
        <p:txBody>
          <a:bodyPr wrap="square">
            <a:spAutoFit/>
          </a:bodyPr>
          <a:lstStyle/>
          <a:p>
            <a:r>
              <a:rPr lang="en-US" sz="5400" b="1" dirty="0"/>
              <a:t>1 Corinthians 12:6</a:t>
            </a:r>
            <a:r>
              <a:rPr lang="en-US" sz="5400" b="1" baseline="30000" dirty="0"/>
              <a:t> </a:t>
            </a:r>
            <a:endParaRPr lang="en-US" sz="5400" b="1" baseline="30000" dirty="0" smtClean="0"/>
          </a:p>
          <a:p>
            <a:r>
              <a:rPr lang="en-US" sz="5400" dirty="0" smtClean="0"/>
              <a:t>There </a:t>
            </a:r>
            <a:r>
              <a:rPr lang="en-US" sz="5400" dirty="0"/>
              <a:t>are different kinds of working, but in all of them and in everyone it is the same God at work.</a:t>
            </a:r>
            <a:endParaRPr lang="en-US" sz="5400" b="1" dirty="0"/>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623" y="310620"/>
            <a:ext cx="8415313" cy="5078313"/>
          </a:xfrm>
          <a:prstGeom prst="rect">
            <a:avLst/>
          </a:prstGeom>
        </p:spPr>
        <p:txBody>
          <a:bodyPr wrap="square">
            <a:spAutoFit/>
          </a:bodyPr>
          <a:lstStyle/>
          <a:p>
            <a:r>
              <a:rPr lang="en-US" sz="5400" b="1" dirty="0"/>
              <a:t>Proverbs 8:13</a:t>
            </a:r>
            <a:r>
              <a:rPr lang="en-US" sz="5400" b="1" baseline="30000" dirty="0"/>
              <a:t> </a:t>
            </a:r>
            <a:endParaRPr lang="en-US" sz="5400" b="1" baseline="30000" dirty="0" smtClean="0"/>
          </a:p>
          <a:p>
            <a:r>
              <a:rPr lang="en-US" sz="5400" dirty="0" smtClean="0"/>
              <a:t>The </a:t>
            </a:r>
            <a:r>
              <a:rPr lang="en-US" sz="5400" dirty="0"/>
              <a:t>fear of the Lord is hatred of evil. Pride and arrogance and the way of evil and </a:t>
            </a:r>
            <a:endParaRPr lang="en-US" sz="5400" dirty="0" smtClean="0"/>
          </a:p>
          <a:p>
            <a:r>
              <a:rPr lang="en-US" sz="5400" dirty="0" smtClean="0"/>
              <a:t>perverted </a:t>
            </a:r>
            <a:r>
              <a:rPr lang="en-US" sz="5400" dirty="0"/>
              <a:t>speech I hate.</a:t>
            </a:r>
            <a:endParaRPr lang="en-US" sz="5400" b="1" dirty="0"/>
          </a:p>
          <a:p>
            <a:r>
              <a:rPr lang="en-US" sz="5400" dirty="0"/>
              <a:t> </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566" y="274076"/>
            <a:ext cx="8698564" cy="3785652"/>
          </a:xfrm>
          <a:prstGeom prst="rect">
            <a:avLst/>
          </a:prstGeom>
        </p:spPr>
        <p:txBody>
          <a:bodyPr wrap="square">
            <a:spAutoFit/>
          </a:bodyPr>
          <a:lstStyle/>
          <a:p>
            <a:r>
              <a:rPr lang="en-US" sz="4800" dirty="0"/>
              <a:t>Psalm 16:11</a:t>
            </a:r>
            <a:r>
              <a:rPr lang="en-US" sz="4800" baseline="30000" dirty="0"/>
              <a:t> </a:t>
            </a:r>
            <a:endParaRPr lang="en-US" sz="4800" baseline="30000" dirty="0" smtClean="0"/>
          </a:p>
          <a:p>
            <a:r>
              <a:rPr lang="en-US" sz="4800" dirty="0" smtClean="0"/>
              <a:t>You </a:t>
            </a:r>
            <a:r>
              <a:rPr lang="en-US" sz="4800" dirty="0"/>
              <a:t>make known to me the path of life; in your presence there is fullness of joy; at your right hand are pleasures forevermore</a:t>
            </a:r>
            <a:r>
              <a:rPr lang="en-US" sz="4800" dirty="0"/>
              <a:t> </a:t>
            </a:r>
          </a:p>
        </p:txBody>
      </p:sp>
    </p:spTree>
    <p:extLst>
      <p:ext uri="{BB962C8B-B14F-4D97-AF65-F5344CB8AC3E}">
        <p14:creationId xmlns:p14="http://schemas.microsoft.com/office/powerpoint/2010/main" val="220489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3" name="Picture 2" descr="FEAR-OF-THE-LORD-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97" y="73087"/>
            <a:ext cx="8981816" cy="4969918"/>
          </a:xfrm>
          <a:prstGeom prst="rect">
            <a:avLst/>
          </a:prstGeom>
          <a:ln w="76200" cmpd="sng">
            <a:solidFill>
              <a:schemeClr val="bg1"/>
            </a:solidFill>
          </a:ln>
        </p:spPr>
      </p:pic>
      <p:sp>
        <p:nvSpPr>
          <p:cNvPr id="8" name="TextBox 7"/>
          <p:cNvSpPr txBox="1"/>
          <p:nvPr/>
        </p:nvSpPr>
        <p:spPr>
          <a:xfrm>
            <a:off x="237566" y="648647"/>
            <a:ext cx="8634604" cy="1015663"/>
          </a:xfrm>
          <a:prstGeom prst="rect">
            <a:avLst/>
          </a:prstGeom>
          <a:noFill/>
        </p:spPr>
        <p:txBody>
          <a:bodyPr wrap="square" rtlCol="0">
            <a:spAutoFit/>
          </a:bodyPr>
          <a:lstStyle/>
          <a:p>
            <a:pPr algn="ctr"/>
            <a:r>
              <a:rPr lang="en-US" sz="6000" dirty="0" smtClean="0">
                <a:latin typeface="Bell MT"/>
                <a:cs typeface="Bell MT"/>
              </a:rPr>
              <a:t>THE WAY OF WISDOM</a:t>
            </a:r>
            <a:endParaRPr lang="en-US" sz="6000" dirty="0">
              <a:latin typeface="Bell MT"/>
              <a:cs typeface="Bell MT"/>
            </a:endParaRPr>
          </a:p>
        </p:txBody>
      </p:sp>
    </p:spTree>
    <p:extLst>
      <p:ext uri="{BB962C8B-B14F-4D97-AF65-F5344CB8AC3E}">
        <p14:creationId xmlns:p14="http://schemas.microsoft.com/office/powerpoint/2010/main" val="12164410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0663" y="274077"/>
            <a:ext cx="8497547" cy="4401205"/>
          </a:xfrm>
          <a:prstGeom prst="rect">
            <a:avLst/>
          </a:prstGeom>
        </p:spPr>
        <p:txBody>
          <a:bodyPr wrap="square">
            <a:spAutoFit/>
          </a:bodyPr>
          <a:lstStyle/>
          <a:p>
            <a:r>
              <a:rPr lang="en-US" sz="4000" b="1" dirty="0"/>
              <a:t>Genesis 22:3</a:t>
            </a:r>
            <a:r>
              <a:rPr lang="en-US" sz="4000" dirty="0"/>
              <a:t> </a:t>
            </a:r>
            <a:endParaRPr lang="en-US" sz="4000" dirty="0" smtClean="0"/>
          </a:p>
          <a:p>
            <a:r>
              <a:rPr lang="en-US" sz="4000" dirty="0" smtClean="0"/>
              <a:t>So </a:t>
            </a:r>
            <a:r>
              <a:rPr lang="en-US" sz="4000" dirty="0"/>
              <a:t>Abraham rose early in the morning, saddled his donkey, and took two of his young men with him, and his son Isaac. And he cut the wood for the burnt offering and arose and went to the place of which God had told him.</a:t>
            </a:r>
          </a:p>
        </p:txBody>
      </p:sp>
    </p:spTree>
    <p:extLst>
      <p:ext uri="{BB962C8B-B14F-4D97-AF65-F5344CB8AC3E}">
        <p14:creationId xmlns:p14="http://schemas.microsoft.com/office/powerpoint/2010/main" val="1624944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703" y="137038"/>
            <a:ext cx="8680290" cy="4401205"/>
          </a:xfrm>
          <a:prstGeom prst="rect">
            <a:avLst/>
          </a:prstGeom>
        </p:spPr>
        <p:txBody>
          <a:bodyPr wrap="square">
            <a:spAutoFit/>
          </a:bodyPr>
          <a:lstStyle/>
          <a:p>
            <a:r>
              <a:rPr lang="en-US" sz="4000" b="1" dirty="0"/>
              <a:t>Acts 10:1-</a:t>
            </a:r>
            <a:r>
              <a:rPr lang="en-US" sz="4000" b="1" dirty="0" smtClean="0"/>
              <a:t>2 </a:t>
            </a:r>
          </a:p>
          <a:p>
            <a:r>
              <a:rPr lang="en-US" sz="4000" dirty="0" smtClean="0"/>
              <a:t>At </a:t>
            </a:r>
            <a:r>
              <a:rPr lang="en-US" sz="4000" dirty="0"/>
              <a:t>Caesarea there was a man named Cornelius, a centurion of what was known as the Italian Cohort, </a:t>
            </a:r>
            <a:r>
              <a:rPr lang="en-US" sz="4000" baseline="30000" dirty="0"/>
              <a:t>2 </a:t>
            </a:r>
            <a:r>
              <a:rPr lang="en-US" sz="4000" dirty="0"/>
              <a:t>a devout man who feared God with all his household, gave alms generously to the people, and prayed continually to God</a:t>
            </a:r>
            <a:r>
              <a:rPr lang="en-US" sz="4000" dirty="0" smtClean="0"/>
              <a:t>.</a:t>
            </a:r>
            <a:r>
              <a:rPr lang="en-US" sz="4000" dirty="0"/>
              <a:t> </a:t>
            </a:r>
            <a:endParaRPr lang="en-US" sz="4000" b="1" dirty="0"/>
          </a:p>
        </p:txBody>
      </p:sp>
    </p:spTree>
    <p:extLst>
      <p:ext uri="{BB962C8B-B14F-4D97-AF65-F5344CB8AC3E}">
        <p14:creationId xmlns:p14="http://schemas.microsoft.com/office/powerpoint/2010/main" val="2446003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937" y="301485"/>
            <a:ext cx="8397039" cy="4401205"/>
          </a:xfrm>
          <a:prstGeom prst="rect">
            <a:avLst/>
          </a:prstGeom>
        </p:spPr>
        <p:txBody>
          <a:bodyPr wrap="square">
            <a:spAutoFit/>
          </a:bodyPr>
          <a:lstStyle/>
          <a:p>
            <a:r>
              <a:rPr lang="en-US" sz="4000" b="1" dirty="0"/>
              <a:t>Acts 10:</a:t>
            </a:r>
            <a:r>
              <a:rPr lang="en-US" sz="4000" b="1" dirty="0" smtClean="0"/>
              <a:t>22 </a:t>
            </a:r>
          </a:p>
          <a:p>
            <a:r>
              <a:rPr lang="en-US" sz="4000" dirty="0" smtClean="0"/>
              <a:t>And </a:t>
            </a:r>
            <a:r>
              <a:rPr lang="en-US" sz="4000" dirty="0"/>
              <a:t>they said, “Cornelius, a centurion, an upright and God-fearing man, who is well spoken of by the whole Jewish nation, was directed by a holy angel to send for you to come to his house and to hear what you have to say.”</a:t>
            </a:r>
          </a:p>
        </p:txBody>
      </p:sp>
    </p:spTree>
    <p:extLst>
      <p:ext uri="{BB962C8B-B14F-4D97-AF65-F5344CB8AC3E}">
        <p14:creationId xmlns:p14="http://schemas.microsoft.com/office/powerpoint/2010/main" val="2400279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194" y="164446"/>
            <a:ext cx="8853896" cy="5016757"/>
          </a:xfrm>
          <a:prstGeom prst="rect">
            <a:avLst/>
          </a:prstGeom>
        </p:spPr>
        <p:txBody>
          <a:bodyPr wrap="square">
            <a:spAutoFit/>
          </a:bodyPr>
          <a:lstStyle/>
          <a:p>
            <a:r>
              <a:rPr lang="en-US" sz="3200" b="1" dirty="0"/>
              <a:t>Psalm 51:1-4</a:t>
            </a:r>
            <a:r>
              <a:rPr lang="en-US" sz="3200" dirty="0"/>
              <a:t> </a:t>
            </a:r>
            <a:endParaRPr lang="en-US" sz="3200" dirty="0" smtClean="0"/>
          </a:p>
          <a:p>
            <a:r>
              <a:rPr lang="en-US" sz="3200" dirty="0" smtClean="0"/>
              <a:t>Have </a:t>
            </a:r>
            <a:r>
              <a:rPr lang="en-US" sz="3200" dirty="0"/>
              <a:t>mercy on me, O God, </a:t>
            </a:r>
            <a:r>
              <a:rPr lang="en-US" sz="3200" dirty="0" smtClean="0"/>
              <a:t> according </a:t>
            </a:r>
            <a:r>
              <a:rPr lang="en-US" sz="3200" dirty="0"/>
              <a:t>to your steadfast love; according to your abundant mercy blot out my transgressions. </a:t>
            </a:r>
            <a:r>
              <a:rPr lang="en-US" sz="3200" b="1" baseline="30000" dirty="0"/>
              <a:t>2 </a:t>
            </a:r>
            <a:r>
              <a:rPr lang="en-US" sz="3200" dirty="0"/>
              <a:t>Wash me thoroughly from my iniquity</a:t>
            </a:r>
            <a:r>
              <a:rPr lang="en-US" sz="3200" dirty="0" smtClean="0"/>
              <a:t>, and</a:t>
            </a:r>
            <a:r>
              <a:rPr lang="en-US" sz="3200" dirty="0"/>
              <a:t> cleanse me from my sin! </a:t>
            </a:r>
            <a:r>
              <a:rPr lang="en-US" sz="3200" b="1" baseline="30000" dirty="0"/>
              <a:t>3 </a:t>
            </a:r>
            <a:r>
              <a:rPr lang="en-US" sz="3200" dirty="0"/>
              <a:t>For I know my transgressions, and my sin is ever before me</a:t>
            </a:r>
            <a:r>
              <a:rPr lang="en-US" sz="3200" dirty="0" smtClean="0"/>
              <a:t>.</a:t>
            </a:r>
            <a:r>
              <a:rPr lang="en-US" sz="3200" b="1" baseline="30000" dirty="0" smtClean="0"/>
              <a:t>4</a:t>
            </a:r>
            <a:r>
              <a:rPr lang="en-US" sz="3200" b="1" baseline="30000" dirty="0"/>
              <a:t> </a:t>
            </a:r>
            <a:r>
              <a:rPr lang="en-US" sz="3200" dirty="0"/>
              <a:t>Against you, you only, have I sinned and done what is evil in your sight, so that you may be justified in your words and blameless in your judgment.</a:t>
            </a:r>
          </a:p>
        </p:txBody>
      </p:sp>
    </p:spTree>
    <p:extLst>
      <p:ext uri="{BB962C8B-B14F-4D97-AF65-F5344CB8AC3E}">
        <p14:creationId xmlns:p14="http://schemas.microsoft.com/office/powerpoint/2010/main" val="2175604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646" y="191854"/>
            <a:ext cx="8853895" cy="4401205"/>
          </a:xfrm>
          <a:prstGeom prst="rect">
            <a:avLst/>
          </a:prstGeom>
        </p:spPr>
        <p:txBody>
          <a:bodyPr wrap="square">
            <a:spAutoFit/>
          </a:bodyPr>
          <a:lstStyle/>
          <a:p>
            <a:r>
              <a:rPr lang="en-US" sz="4000" b="1" dirty="0"/>
              <a:t>Psalm 51:10 </a:t>
            </a:r>
            <a:r>
              <a:rPr lang="en-US" sz="4000" b="1" dirty="0" smtClean="0"/>
              <a:t>12</a:t>
            </a:r>
          </a:p>
          <a:p>
            <a:r>
              <a:rPr lang="en-US" sz="4000" dirty="0" smtClean="0"/>
              <a:t>Create </a:t>
            </a:r>
            <a:r>
              <a:rPr lang="en-US" sz="4000" dirty="0"/>
              <a:t>in me a clean heart, O God, and renew a right spirit within me</a:t>
            </a:r>
            <a:r>
              <a:rPr lang="en-US" sz="4000" dirty="0" smtClean="0"/>
              <a:t>.</a:t>
            </a:r>
            <a:r>
              <a:rPr lang="en-US" sz="4000" b="1" baseline="30000" dirty="0" smtClean="0"/>
              <a:t>11</a:t>
            </a:r>
            <a:r>
              <a:rPr lang="en-US" sz="4000" b="1" baseline="30000" dirty="0"/>
              <a:t> </a:t>
            </a:r>
            <a:r>
              <a:rPr lang="en-US" sz="4000" dirty="0"/>
              <a:t>Cast me not away from your presence, </a:t>
            </a:r>
            <a:r>
              <a:rPr lang="en-US" sz="4000" dirty="0" smtClean="0"/>
              <a:t> and </a:t>
            </a:r>
            <a:r>
              <a:rPr lang="en-US" sz="4000" dirty="0"/>
              <a:t>take not your Holy Spirit from me. </a:t>
            </a:r>
            <a:r>
              <a:rPr lang="en-US" sz="4000" b="1" baseline="30000" dirty="0"/>
              <a:t>12 </a:t>
            </a:r>
            <a:r>
              <a:rPr lang="en-US" sz="4000" dirty="0"/>
              <a:t>Restore to me the joy of your salvation, </a:t>
            </a:r>
            <a:r>
              <a:rPr lang="en-US" sz="4000" dirty="0" smtClean="0"/>
              <a:t> and </a:t>
            </a:r>
            <a:r>
              <a:rPr lang="en-US" sz="4000" dirty="0"/>
              <a:t>uphold me with a willing spirit.</a:t>
            </a:r>
          </a:p>
        </p:txBody>
      </p:sp>
    </p:spTree>
    <p:extLst>
      <p:ext uri="{BB962C8B-B14F-4D97-AF65-F5344CB8AC3E}">
        <p14:creationId xmlns:p14="http://schemas.microsoft.com/office/powerpoint/2010/main" val="909002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nam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71" y="1087170"/>
            <a:ext cx="8315642" cy="2740763"/>
          </a:xfrm>
          <a:prstGeom prst="rect">
            <a:avLst/>
          </a:prstGeom>
        </p:spPr>
      </p:pic>
      <p:sp>
        <p:nvSpPr>
          <p:cNvPr id="5" name="TextBox 4"/>
          <p:cNvSpPr txBox="1"/>
          <p:nvPr/>
        </p:nvSpPr>
        <p:spPr>
          <a:xfrm>
            <a:off x="1544178" y="0"/>
            <a:ext cx="6286357" cy="1200329"/>
          </a:xfrm>
          <a:prstGeom prst="rect">
            <a:avLst/>
          </a:prstGeom>
          <a:noFill/>
        </p:spPr>
        <p:txBody>
          <a:bodyPr wrap="square" rtlCol="0">
            <a:spAutoFit/>
          </a:bodyPr>
          <a:lstStyle/>
          <a:p>
            <a:pPr algn="ctr"/>
            <a:r>
              <a:rPr lang="en-US" sz="7200" dirty="0" smtClean="0">
                <a:latin typeface="Chalkboard"/>
                <a:cs typeface="Chalkboard"/>
              </a:rPr>
              <a:t>Communion</a:t>
            </a:r>
            <a:endParaRPr lang="en-US" sz="7200" dirty="0">
              <a:latin typeface="Chalkboard"/>
              <a:cs typeface="Chalkboard"/>
            </a:endParaRPr>
          </a:p>
        </p:txBody>
      </p:sp>
      <p:sp>
        <p:nvSpPr>
          <p:cNvPr id="6" name="TextBox 5"/>
          <p:cNvSpPr txBox="1"/>
          <p:nvPr/>
        </p:nvSpPr>
        <p:spPr>
          <a:xfrm>
            <a:off x="566503" y="1200329"/>
            <a:ext cx="5509700" cy="707886"/>
          </a:xfrm>
          <a:prstGeom prst="rect">
            <a:avLst/>
          </a:prstGeom>
          <a:noFill/>
        </p:spPr>
        <p:txBody>
          <a:bodyPr wrap="square" rtlCol="0">
            <a:spAutoFit/>
          </a:bodyPr>
          <a:lstStyle/>
          <a:p>
            <a:r>
              <a:rPr lang="en-US" sz="4000" dirty="0" smtClean="0">
                <a:solidFill>
                  <a:schemeClr val="bg1"/>
                </a:solidFill>
                <a:latin typeface="Chalkboard"/>
                <a:cs typeface="Chalkboard"/>
              </a:rPr>
              <a:t>REMEMBERING</a:t>
            </a:r>
            <a:endParaRPr lang="en-US" sz="4000" dirty="0">
              <a:solidFill>
                <a:schemeClr val="bg1"/>
              </a:solidFill>
              <a:latin typeface="Chalkboard"/>
              <a:cs typeface="Chalkboard"/>
            </a:endParaRPr>
          </a:p>
        </p:txBody>
      </p:sp>
      <p:sp>
        <p:nvSpPr>
          <p:cNvPr id="7" name="TextBox 6"/>
          <p:cNvSpPr txBox="1"/>
          <p:nvPr/>
        </p:nvSpPr>
        <p:spPr>
          <a:xfrm>
            <a:off x="1242652" y="1798584"/>
            <a:ext cx="4650807" cy="707886"/>
          </a:xfrm>
          <a:prstGeom prst="rect">
            <a:avLst/>
          </a:prstGeom>
          <a:noFill/>
        </p:spPr>
        <p:txBody>
          <a:bodyPr wrap="square" rtlCol="0">
            <a:spAutoFit/>
          </a:bodyPr>
          <a:lstStyle/>
          <a:p>
            <a:r>
              <a:rPr lang="en-US" sz="4000" dirty="0" smtClean="0">
                <a:solidFill>
                  <a:srgbClr val="000000"/>
                </a:solidFill>
                <a:latin typeface="Chalkboard"/>
                <a:cs typeface="Chalkboard"/>
              </a:rPr>
              <a:t>THE JOY OF OUR</a:t>
            </a:r>
            <a:endParaRPr lang="en-US" sz="4000" dirty="0">
              <a:solidFill>
                <a:srgbClr val="000000"/>
              </a:solidFill>
              <a:latin typeface="Chalkboard"/>
              <a:cs typeface="Chalkboard"/>
            </a:endParaRPr>
          </a:p>
        </p:txBody>
      </p:sp>
    </p:spTree>
    <p:extLst>
      <p:ext uri="{BB962C8B-B14F-4D97-AF65-F5344CB8AC3E}">
        <p14:creationId xmlns:p14="http://schemas.microsoft.com/office/powerpoint/2010/main" val="662233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3" name="Picture 2" descr="FEAR-OF-THE-LORD-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97" y="73087"/>
            <a:ext cx="8981816" cy="4969918"/>
          </a:xfrm>
          <a:prstGeom prst="rect">
            <a:avLst/>
          </a:prstGeom>
          <a:ln w="76200" cmpd="sng">
            <a:solidFill>
              <a:schemeClr val="bg1"/>
            </a:solidFill>
          </a:ln>
        </p:spPr>
      </p:pic>
      <p:sp>
        <p:nvSpPr>
          <p:cNvPr id="8" name="TextBox 7"/>
          <p:cNvSpPr txBox="1"/>
          <p:nvPr/>
        </p:nvSpPr>
        <p:spPr>
          <a:xfrm>
            <a:off x="237566" y="648647"/>
            <a:ext cx="8634604" cy="1015663"/>
          </a:xfrm>
          <a:prstGeom prst="rect">
            <a:avLst/>
          </a:prstGeom>
          <a:noFill/>
        </p:spPr>
        <p:txBody>
          <a:bodyPr wrap="square" rtlCol="0">
            <a:spAutoFit/>
          </a:bodyPr>
          <a:lstStyle/>
          <a:p>
            <a:pPr algn="ctr"/>
            <a:r>
              <a:rPr lang="en-US" sz="6000" dirty="0" smtClean="0">
                <a:latin typeface="Bell MT"/>
                <a:cs typeface="Bell MT"/>
              </a:rPr>
              <a:t>THE WAY OF WISDOM</a:t>
            </a:r>
            <a:endParaRPr lang="en-US" sz="6000" dirty="0">
              <a:latin typeface="Bell MT"/>
              <a:cs typeface="Bell MT"/>
            </a:endParaRPr>
          </a:p>
        </p:txBody>
      </p:sp>
    </p:spTree>
    <p:extLst>
      <p:ext uri="{BB962C8B-B14F-4D97-AF65-F5344CB8AC3E}">
        <p14:creationId xmlns:p14="http://schemas.microsoft.com/office/powerpoint/2010/main" val="30525501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39"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663" y="383707"/>
            <a:ext cx="8607193" cy="4247317"/>
          </a:xfrm>
          <a:prstGeom prst="rect">
            <a:avLst/>
          </a:prstGeom>
        </p:spPr>
        <p:txBody>
          <a:bodyPr wrap="square">
            <a:spAutoFit/>
          </a:bodyPr>
          <a:lstStyle/>
          <a:p>
            <a:pPr algn="ctr"/>
            <a:r>
              <a:rPr lang="en-US" sz="5400" b="1" dirty="0"/>
              <a:t>Matthew 7:23</a:t>
            </a:r>
            <a:r>
              <a:rPr lang="en-US" sz="5400" b="1" baseline="30000" dirty="0"/>
              <a:t> </a:t>
            </a:r>
            <a:endParaRPr lang="en-US" sz="5400" b="1" baseline="30000" dirty="0" smtClean="0"/>
          </a:p>
          <a:p>
            <a:pPr algn="ctr"/>
            <a:r>
              <a:rPr lang="en-US" sz="5400" dirty="0" smtClean="0"/>
              <a:t>And </a:t>
            </a:r>
            <a:r>
              <a:rPr lang="en-US" sz="5400" dirty="0"/>
              <a:t>then will I declare to them, ‘I never knew you; </a:t>
            </a:r>
            <a:r>
              <a:rPr lang="en-US" sz="5400" dirty="0" smtClean="0"/>
              <a:t> depart </a:t>
            </a:r>
            <a:r>
              <a:rPr lang="en-US" sz="5400" dirty="0"/>
              <a:t>from me, </a:t>
            </a:r>
            <a:endParaRPr lang="en-US" sz="5400" dirty="0" smtClean="0"/>
          </a:p>
          <a:p>
            <a:pPr algn="ctr"/>
            <a:r>
              <a:rPr lang="en-US" sz="5400" dirty="0" smtClean="0"/>
              <a:t>you </a:t>
            </a:r>
            <a:r>
              <a:rPr lang="en-US" sz="5400" dirty="0"/>
              <a:t>workers </a:t>
            </a:r>
            <a:r>
              <a:rPr lang="en-US" sz="5400" dirty="0" smtClean="0"/>
              <a:t>of </a:t>
            </a:r>
            <a:r>
              <a:rPr lang="en-US" sz="5400" dirty="0"/>
              <a:t>lawlessness! </a:t>
            </a:r>
            <a:endParaRPr lang="en-US" sz="5400" dirty="0"/>
          </a:p>
        </p:txBody>
      </p:sp>
    </p:spTree>
    <p:extLst>
      <p:ext uri="{BB962C8B-B14F-4D97-AF65-F5344CB8AC3E}">
        <p14:creationId xmlns:p14="http://schemas.microsoft.com/office/powerpoint/2010/main" val="21945410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37566" y="200989"/>
            <a:ext cx="8671152" cy="4524316"/>
          </a:xfrm>
          <a:prstGeom prst="rect">
            <a:avLst/>
          </a:prstGeom>
        </p:spPr>
        <p:txBody>
          <a:bodyPr wrap="square">
            <a:spAutoFit/>
          </a:bodyPr>
          <a:lstStyle/>
          <a:p>
            <a:r>
              <a:rPr lang="en-US" sz="3600" b="1" dirty="0"/>
              <a:t>Matthew 7:21-22</a:t>
            </a:r>
            <a:r>
              <a:rPr lang="en-US" sz="3600" b="1" baseline="30000" dirty="0"/>
              <a:t> </a:t>
            </a:r>
            <a:endParaRPr lang="en-US" sz="3600" b="1" baseline="30000" dirty="0" smtClean="0"/>
          </a:p>
          <a:p>
            <a:r>
              <a:rPr lang="en-US" sz="3600" dirty="0" smtClean="0"/>
              <a:t>“</a:t>
            </a:r>
            <a:r>
              <a:rPr lang="en-US" sz="3600" dirty="0"/>
              <a:t>Not everyone who says to me, ‘Lord, Lord,’ will enter the kingdom of heaven, but the one who does the will of my Father who is in heaven. </a:t>
            </a:r>
            <a:r>
              <a:rPr lang="en-US" sz="3600" baseline="30000" dirty="0"/>
              <a:t>22 </a:t>
            </a:r>
            <a:r>
              <a:rPr lang="en-US" sz="3600" dirty="0"/>
              <a:t>On that day many will say to me, ‘Lord, Lord, did we not prophesy in your name, and cast out demons in your name, and do many mighty works in your name?’</a:t>
            </a:r>
            <a:endParaRPr lang="en-US" sz="3600" b="1" dirty="0"/>
          </a:p>
        </p:txBody>
      </p:sp>
    </p:spTree>
    <p:extLst>
      <p:ext uri="{BB962C8B-B14F-4D97-AF65-F5344CB8AC3E}">
        <p14:creationId xmlns:p14="http://schemas.microsoft.com/office/powerpoint/2010/main" val="2886099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977" y="283213"/>
            <a:ext cx="8607193" cy="4247317"/>
          </a:xfrm>
          <a:prstGeom prst="rect">
            <a:avLst/>
          </a:prstGeom>
        </p:spPr>
        <p:txBody>
          <a:bodyPr wrap="square">
            <a:spAutoFit/>
          </a:bodyPr>
          <a:lstStyle/>
          <a:p>
            <a:r>
              <a:rPr lang="en-US" sz="5400" b="1" dirty="0" smtClean="0"/>
              <a:t>John 3:3</a:t>
            </a:r>
            <a:r>
              <a:rPr lang="en-US" sz="5400" b="1" dirty="0"/>
              <a:t> </a:t>
            </a:r>
            <a:endParaRPr lang="en-US" sz="5400" b="1" dirty="0" smtClean="0"/>
          </a:p>
          <a:p>
            <a:r>
              <a:rPr lang="en-US" sz="5400" dirty="0" smtClean="0"/>
              <a:t>Jesus </a:t>
            </a:r>
            <a:r>
              <a:rPr lang="en-US" sz="5400" dirty="0"/>
              <a:t>answered him, “Truly, truly, I say to you, unless one is born again he cannot see the kingdom of God.”</a:t>
            </a:r>
            <a:endParaRPr lang="en-US" sz="5400" b="1" dirty="0"/>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29445" y="182718"/>
            <a:ext cx="8269119" cy="4708981"/>
          </a:xfrm>
          <a:prstGeom prst="rect">
            <a:avLst/>
          </a:prstGeom>
        </p:spPr>
        <p:txBody>
          <a:bodyPr wrap="square">
            <a:spAutoFit/>
          </a:bodyPr>
          <a:lstStyle/>
          <a:p>
            <a:r>
              <a:rPr lang="en-US" sz="6000" b="1" dirty="0"/>
              <a:t>Romans 5:8 </a:t>
            </a:r>
            <a:endParaRPr lang="en-US" sz="6000" b="1" dirty="0" smtClean="0"/>
          </a:p>
          <a:p>
            <a:r>
              <a:rPr lang="en-US" sz="6000" dirty="0" smtClean="0"/>
              <a:t>But </a:t>
            </a:r>
            <a:r>
              <a:rPr lang="en-US" sz="6000" dirty="0"/>
              <a:t>God shows his love for us in that while we were still sinners, </a:t>
            </a:r>
            <a:r>
              <a:rPr lang="en-US" sz="6000" dirty="0" smtClean="0"/>
              <a:t>Christ </a:t>
            </a:r>
            <a:r>
              <a:rPr lang="en-US" sz="6000" dirty="0"/>
              <a:t>died for us.</a:t>
            </a:r>
            <a:endParaRPr lang="en-US" sz="6000" b="1"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349" y="356300"/>
            <a:ext cx="8433587" cy="4154983"/>
          </a:xfrm>
          <a:prstGeom prst="rect">
            <a:avLst/>
          </a:prstGeom>
        </p:spPr>
        <p:txBody>
          <a:bodyPr wrap="square">
            <a:spAutoFit/>
          </a:bodyPr>
          <a:lstStyle/>
          <a:p>
            <a:r>
              <a:rPr lang="en-US" sz="4400" b="1" dirty="0"/>
              <a:t>Nehemiah 1:5</a:t>
            </a:r>
            <a:r>
              <a:rPr lang="en-US" sz="4400" dirty="0"/>
              <a:t> </a:t>
            </a:r>
            <a:endParaRPr lang="en-US" sz="4400" dirty="0" smtClean="0"/>
          </a:p>
          <a:p>
            <a:r>
              <a:rPr lang="en-US" sz="4400" dirty="0" smtClean="0"/>
              <a:t>And </a:t>
            </a:r>
            <a:r>
              <a:rPr lang="en-US" sz="4400" dirty="0"/>
              <a:t>I said, “O Lord God of heaven, the great and awesome God who keeps covenant and steadfast love with those who love him and keep his commandments,</a:t>
            </a:r>
            <a:endParaRPr lang="en-US" sz="44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429" y="101731"/>
            <a:ext cx="8799072" cy="5078313"/>
          </a:xfrm>
          <a:prstGeom prst="rect">
            <a:avLst/>
          </a:prstGeom>
        </p:spPr>
        <p:txBody>
          <a:bodyPr wrap="square">
            <a:spAutoFit/>
          </a:bodyPr>
          <a:lstStyle/>
          <a:p>
            <a:r>
              <a:rPr lang="en-US" sz="5400" b="1" dirty="0"/>
              <a:t>John 3:16 </a:t>
            </a:r>
            <a:r>
              <a:rPr lang="en-US" sz="5400" dirty="0"/>
              <a:t> </a:t>
            </a:r>
            <a:endParaRPr lang="en-US" sz="5400" dirty="0" smtClean="0"/>
          </a:p>
          <a:p>
            <a:r>
              <a:rPr lang="en-US" sz="5400" dirty="0" smtClean="0"/>
              <a:t>“</a:t>
            </a:r>
            <a:r>
              <a:rPr lang="en-US" sz="5400" dirty="0"/>
              <a:t>For God so loved the world, that he gave his only Son, that whoever believes in him should not perish but have eternal life</a:t>
            </a:r>
            <a:r>
              <a:rPr lang="en-US" sz="5400" dirty="0" smtClean="0"/>
              <a:t>.”</a:t>
            </a:r>
            <a:endParaRPr lang="en-US" sz="5400" b="1" dirty="0"/>
          </a:p>
        </p:txBody>
      </p:sp>
    </p:spTree>
    <p:extLst>
      <p:ext uri="{BB962C8B-B14F-4D97-AF65-F5344CB8AC3E}">
        <p14:creationId xmlns:p14="http://schemas.microsoft.com/office/powerpoint/2010/main" val="30765415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83" y="237534"/>
            <a:ext cx="8917856" cy="4401205"/>
          </a:xfrm>
          <a:prstGeom prst="rect">
            <a:avLst/>
          </a:prstGeom>
        </p:spPr>
        <p:txBody>
          <a:bodyPr wrap="square">
            <a:spAutoFit/>
          </a:bodyPr>
          <a:lstStyle/>
          <a:p>
            <a:r>
              <a:rPr lang="en-US" sz="4000" b="1" dirty="0"/>
              <a:t>Psalm 147:5</a:t>
            </a:r>
            <a:r>
              <a:rPr lang="en-US" sz="4000" dirty="0"/>
              <a:t> </a:t>
            </a:r>
            <a:endParaRPr lang="en-US" sz="4000" dirty="0" smtClean="0"/>
          </a:p>
          <a:p>
            <a:r>
              <a:rPr lang="en-US" sz="4000" dirty="0" smtClean="0"/>
              <a:t>Great </a:t>
            </a:r>
            <a:r>
              <a:rPr lang="en-US" sz="4000" dirty="0"/>
              <a:t>is our Lord, and abundant in power; his understanding is beyond measure.</a:t>
            </a:r>
            <a:endParaRPr lang="en-US" sz="4000" b="1" dirty="0"/>
          </a:p>
          <a:p>
            <a:endParaRPr lang="en-US" sz="4000" b="1" dirty="0" smtClean="0"/>
          </a:p>
          <a:p>
            <a:r>
              <a:rPr lang="en-US" sz="4000" b="1" dirty="0" smtClean="0"/>
              <a:t>Genesis </a:t>
            </a:r>
            <a:r>
              <a:rPr lang="en-US" sz="4000" b="1" dirty="0"/>
              <a:t>1:1</a:t>
            </a:r>
            <a:r>
              <a:rPr lang="en-US" sz="4000" dirty="0"/>
              <a:t> </a:t>
            </a:r>
            <a:endParaRPr lang="en-US" sz="4000" dirty="0" smtClean="0"/>
          </a:p>
          <a:p>
            <a:r>
              <a:rPr lang="en-US" sz="4000" dirty="0" smtClean="0"/>
              <a:t>In </a:t>
            </a:r>
            <a:r>
              <a:rPr lang="en-US" sz="4000" dirty="0"/>
              <a:t>the beginning, God created the heavens and the earth.</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33891</TotalTime>
  <Words>398</Words>
  <Application>Microsoft Macintosh PowerPoint</Application>
  <PresentationFormat>On-screen Show (16:9)</PresentationFormat>
  <Paragraphs>65</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888</cp:revision>
  <dcterms:created xsi:type="dcterms:W3CDTF">2016-08-27T22:55:59Z</dcterms:created>
  <dcterms:modified xsi:type="dcterms:W3CDTF">2020-10-17T21:46:30Z</dcterms:modified>
</cp:coreProperties>
</file>