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376" r:id="rId2"/>
    <p:sldId id="397" r:id="rId3"/>
    <p:sldId id="420" r:id="rId4"/>
    <p:sldId id="398" r:id="rId5"/>
    <p:sldId id="354" r:id="rId6"/>
    <p:sldId id="446" r:id="rId7"/>
    <p:sldId id="380" r:id="rId8"/>
    <p:sldId id="429" r:id="rId9"/>
    <p:sldId id="345" r:id="rId10"/>
    <p:sldId id="445" r:id="rId11"/>
    <p:sldId id="452" r:id="rId12"/>
    <p:sldId id="335" r:id="rId13"/>
    <p:sldId id="430" r:id="rId14"/>
    <p:sldId id="431" r:id="rId15"/>
    <p:sldId id="432" r:id="rId16"/>
    <p:sldId id="433" r:id="rId17"/>
    <p:sldId id="435" r:id="rId18"/>
    <p:sldId id="434" r:id="rId19"/>
    <p:sldId id="453" r:id="rId20"/>
    <p:sldId id="454" r:id="rId21"/>
    <p:sldId id="455" r:id="rId22"/>
    <p:sldId id="456" r:id="rId23"/>
    <p:sldId id="457" r:id="rId24"/>
    <p:sldId id="458" r:id="rId25"/>
    <p:sldId id="459" r:id="rId26"/>
    <p:sldId id="461" r:id="rId27"/>
    <p:sldId id="462" r:id="rId28"/>
    <p:sldId id="463" r:id="rId29"/>
    <p:sldId id="464" r:id="rId30"/>
    <p:sldId id="465" r:id="rId31"/>
    <p:sldId id="466" r:id="rId32"/>
    <p:sldId id="467" r:id="rId33"/>
    <p:sldId id="447" r:id="rId34"/>
    <p:sldId id="468" r:id="rId35"/>
    <p:sldId id="261"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39" d="100"/>
          <a:sy n="139" d="100"/>
        </p:scale>
        <p:origin x="-112" y="-18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9/26/20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9/26/20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703" y="228397"/>
            <a:ext cx="8744250" cy="4832092"/>
          </a:xfrm>
          <a:prstGeom prst="rect">
            <a:avLst/>
          </a:prstGeom>
        </p:spPr>
        <p:txBody>
          <a:bodyPr wrap="square">
            <a:spAutoFit/>
          </a:bodyPr>
          <a:lstStyle/>
          <a:p>
            <a:r>
              <a:rPr lang="en-US" sz="4400" dirty="0"/>
              <a:t>Acts 20:24 </a:t>
            </a:r>
            <a:endParaRPr lang="en-US" sz="4400" dirty="0" smtClean="0"/>
          </a:p>
          <a:p>
            <a:r>
              <a:rPr lang="en-US" sz="4400" dirty="0" smtClean="0"/>
              <a:t>But</a:t>
            </a:r>
            <a:r>
              <a:rPr lang="en-US" sz="4400" dirty="0"/>
              <a:t> I do not account my life of any value nor as precious to myself, if only I may finish my course and the ministry that I received from the Lord Jesus, to testify to the gospel of the grace of God. </a:t>
            </a:r>
            <a:endParaRPr lang="en-US" sz="44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977" y="164447"/>
            <a:ext cx="8789936" cy="4247317"/>
          </a:xfrm>
          <a:prstGeom prst="rect">
            <a:avLst/>
          </a:prstGeom>
        </p:spPr>
        <p:txBody>
          <a:bodyPr wrap="square">
            <a:spAutoFit/>
          </a:bodyPr>
          <a:lstStyle/>
          <a:p>
            <a:r>
              <a:rPr lang="en-US" sz="5400" b="1" dirty="0"/>
              <a:t>Acts 4:</a:t>
            </a:r>
            <a:r>
              <a:rPr lang="en-US" sz="5400" b="1" dirty="0" smtClean="0"/>
              <a:t>29</a:t>
            </a:r>
          </a:p>
          <a:p>
            <a:r>
              <a:rPr lang="en-US" sz="5400" dirty="0" smtClean="0"/>
              <a:t> </a:t>
            </a:r>
            <a:r>
              <a:rPr lang="en-US" sz="5400" dirty="0"/>
              <a:t>And now, Lord, look upon their threats and grant to your servants to continue to speak your word with all boldness. </a:t>
            </a:r>
            <a:endParaRPr lang="en-US" sz="5400" dirty="0"/>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114" y="127903"/>
            <a:ext cx="8616330" cy="4524315"/>
          </a:xfrm>
          <a:prstGeom prst="rect">
            <a:avLst/>
          </a:prstGeom>
        </p:spPr>
        <p:txBody>
          <a:bodyPr wrap="square">
            <a:spAutoFit/>
          </a:bodyPr>
          <a:lstStyle/>
          <a:p>
            <a:pPr fontAlgn="base"/>
            <a:r>
              <a:rPr lang="en-US" sz="3200" dirty="0"/>
              <a:t>Philippians 1:27-28 </a:t>
            </a:r>
            <a:endParaRPr lang="en-US" sz="3200" dirty="0" smtClean="0"/>
          </a:p>
          <a:p>
            <a:pPr fontAlgn="base"/>
            <a:r>
              <a:rPr lang="en-US" sz="3200" dirty="0" smtClean="0"/>
              <a:t>Only</a:t>
            </a:r>
            <a:r>
              <a:rPr lang="en-US" sz="3200" dirty="0"/>
              <a:t> let your manner of life be worthy of the gospel of Christ, so that whether I come and see you or am absent, I may hear of you that you are standing firm in one spirit, with one mind striving side by side for the faith of the gospel, </a:t>
            </a:r>
            <a:r>
              <a:rPr lang="en-US" sz="3200" baseline="30000" dirty="0"/>
              <a:t>28 </a:t>
            </a:r>
            <a:r>
              <a:rPr lang="en-US" sz="3200" dirty="0"/>
              <a:t>and not frightened in anything by your opponents. This is a clear sign to them of their destruction, but of your salvation, and that from God.</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40" y="210125"/>
            <a:ext cx="8634604" cy="4647426"/>
          </a:xfrm>
          <a:prstGeom prst="rect">
            <a:avLst/>
          </a:prstGeom>
        </p:spPr>
        <p:txBody>
          <a:bodyPr wrap="square">
            <a:spAutoFit/>
          </a:bodyPr>
          <a:lstStyle/>
          <a:p>
            <a:r>
              <a:rPr lang="en-US" sz="3200" dirty="0"/>
              <a:t>Ephesians 1:7 </a:t>
            </a:r>
            <a:r>
              <a:rPr lang="en-US" sz="3200" dirty="0" smtClean="0"/>
              <a:t>In </a:t>
            </a:r>
            <a:r>
              <a:rPr lang="en-US" sz="3200" dirty="0"/>
              <a:t>him </a:t>
            </a:r>
            <a:r>
              <a:rPr lang="en-US" sz="3200" dirty="0" smtClean="0"/>
              <a:t>we have</a:t>
            </a:r>
            <a:r>
              <a:rPr lang="en-US" sz="3200" dirty="0"/>
              <a:t> redemption </a:t>
            </a:r>
            <a:endParaRPr lang="en-US" sz="3200" dirty="0" smtClean="0"/>
          </a:p>
          <a:p>
            <a:r>
              <a:rPr lang="en-US" sz="3200" dirty="0" smtClean="0"/>
              <a:t>through </a:t>
            </a:r>
            <a:r>
              <a:rPr lang="en-US" sz="3200" dirty="0"/>
              <a:t>his blood, the forgiveness of </a:t>
            </a:r>
            <a:r>
              <a:rPr lang="en-US" sz="3200" dirty="0" smtClean="0"/>
              <a:t>our trespasses</a:t>
            </a:r>
            <a:r>
              <a:rPr lang="en-US" sz="3200" dirty="0"/>
              <a:t>, according to the riches of his grace.                                                                    </a:t>
            </a:r>
            <a:r>
              <a:rPr lang="en-US" sz="3200" dirty="0" smtClean="0"/>
              <a:t>   </a:t>
            </a:r>
          </a:p>
          <a:p>
            <a:endParaRPr lang="en-US" sz="3600" dirty="0"/>
          </a:p>
          <a:p>
            <a:r>
              <a:rPr lang="en-US" sz="3200" dirty="0" smtClean="0"/>
              <a:t>Isaiah </a:t>
            </a:r>
            <a:r>
              <a:rPr lang="en-US" sz="3200" dirty="0"/>
              <a:t>53:5 But he was pierced for our transgressions; he was crushed for our iniquities; upon him was the chastisement that brought us peace, and with his wounds we are healed.         </a:t>
            </a:r>
            <a:endParaRPr lang="en-US" sz="3200" dirty="0" smtClean="0"/>
          </a:p>
          <a:p>
            <a:endParaRPr lang="en-US" sz="36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799" y="365436"/>
            <a:ext cx="8479273" cy="3477875"/>
          </a:xfrm>
          <a:prstGeom prst="rect">
            <a:avLst/>
          </a:prstGeom>
        </p:spPr>
        <p:txBody>
          <a:bodyPr wrap="square">
            <a:spAutoFit/>
          </a:bodyPr>
          <a:lstStyle/>
          <a:p>
            <a:r>
              <a:rPr lang="en-US" sz="4400" dirty="0"/>
              <a:t>1Peter 2:24 </a:t>
            </a:r>
            <a:endParaRPr lang="en-US" sz="4400" dirty="0" smtClean="0"/>
          </a:p>
          <a:p>
            <a:r>
              <a:rPr lang="en-US" sz="4400" dirty="0" smtClean="0"/>
              <a:t>He </a:t>
            </a:r>
            <a:r>
              <a:rPr lang="en-US" sz="4400" dirty="0"/>
              <a:t>himself bore our sins in his body on the tree, that we might die to sin and live to righteousness. By his wounds you have been healed. </a:t>
            </a:r>
            <a:endParaRPr lang="en-US" sz="4400"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26" y="301484"/>
            <a:ext cx="8506684" cy="4832092"/>
          </a:xfrm>
          <a:prstGeom prst="rect">
            <a:avLst/>
          </a:prstGeom>
        </p:spPr>
        <p:txBody>
          <a:bodyPr wrap="square">
            <a:spAutoFit/>
          </a:bodyPr>
          <a:lstStyle/>
          <a:p>
            <a:r>
              <a:rPr lang="en-US" sz="4400" dirty="0"/>
              <a:t>Philippians 3:9 </a:t>
            </a:r>
            <a:endParaRPr lang="en-US" sz="4400" dirty="0" smtClean="0"/>
          </a:p>
          <a:p>
            <a:r>
              <a:rPr lang="en-US" sz="4400" dirty="0" smtClean="0"/>
              <a:t>and </a:t>
            </a:r>
            <a:r>
              <a:rPr lang="en-US" sz="4400" dirty="0"/>
              <a:t>be found in him, not having a righteousness of my own that comes from the law, but that which comes through faith in Christ, the righteousness from God that depends on faith </a:t>
            </a:r>
            <a:endParaRPr lang="en-US" sz="44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309" y="383708"/>
            <a:ext cx="8397038" cy="3477875"/>
          </a:xfrm>
          <a:prstGeom prst="rect">
            <a:avLst/>
          </a:prstGeom>
        </p:spPr>
        <p:txBody>
          <a:bodyPr wrap="square">
            <a:spAutoFit/>
          </a:bodyPr>
          <a:lstStyle/>
          <a:p>
            <a:r>
              <a:rPr lang="en-US" sz="4400" dirty="0"/>
              <a:t>John 3:36 </a:t>
            </a:r>
            <a:endParaRPr lang="en-US" sz="4400" dirty="0" smtClean="0"/>
          </a:p>
          <a:p>
            <a:r>
              <a:rPr lang="en-US" sz="4400" dirty="0" smtClean="0"/>
              <a:t>Whoever </a:t>
            </a:r>
            <a:r>
              <a:rPr lang="en-US" sz="4400" dirty="0"/>
              <a:t>believes in the Son has eternal life; whoever does not obey the Son shall not see life, but the wrath of God remains on him. </a:t>
            </a:r>
            <a:endParaRPr lang="en-US" sz="44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840" y="283212"/>
            <a:ext cx="8662016" cy="3785652"/>
          </a:xfrm>
          <a:prstGeom prst="rect">
            <a:avLst/>
          </a:prstGeom>
        </p:spPr>
        <p:txBody>
          <a:bodyPr wrap="square">
            <a:spAutoFit/>
          </a:bodyPr>
          <a:lstStyle/>
          <a:p>
            <a:r>
              <a:rPr lang="en-US" sz="4800" dirty="0"/>
              <a:t>Romans 8:28 </a:t>
            </a:r>
            <a:endParaRPr lang="en-US" sz="4800" dirty="0" smtClean="0"/>
          </a:p>
          <a:p>
            <a:r>
              <a:rPr lang="en-US" sz="4800" dirty="0" smtClean="0"/>
              <a:t>We </a:t>
            </a:r>
            <a:r>
              <a:rPr lang="en-US" sz="4800" dirty="0"/>
              <a:t>know that for those who love God all things work together for good, for those who are called according to his purpose. </a:t>
            </a:r>
            <a:endParaRPr lang="en-US" sz="4800"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937" y="347164"/>
            <a:ext cx="8369627" cy="3785652"/>
          </a:xfrm>
          <a:prstGeom prst="rect">
            <a:avLst/>
          </a:prstGeom>
        </p:spPr>
        <p:txBody>
          <a:bodyPr wrap="square">
            <a:spAutoFit/>
          </a:bodyPr>
          <a:lstStyle/>
          <a:p>
            <a:r>
              <a:rPr lang="en-US" sz="4800" dirty="0"/>
              <a:t>1Peter 2:6 </a:t>
            </a:r>
            <a:endParaRPr lang="en-US" sz="4800" dirty="0" smtClean="0"/>
          </a:p>
          <a:p>
            <a:r>
              <a:rPr lang="en-US" sz="4800" dirty="0" smtClean="0"/>
              <a:t>“</a:t>
            </a:r>
            <a:r>
              <a:rPr lang="en-US" sz="4800" dirty="0"/>
              <a:t>Behold, I am laying in Zion a stone, a cornerstone chosen and precious, and whoever believes in him will not be put to shame.” </a:t>
            </a:r>
            <a:endParaRPr lang="en-US" sz="4800" dirty="0"/>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00" y="246670"/>
            <a:ext cx="8506684" cy="4524315"/>
          </a:xfrm>
          <a:prstGeom prst="rect">
            <a:avLst/>
          </a:prstGeom>
        </p:spPr>
        <p:txBody>
          <a:bodyPr wrap="square">
            <a:spAutoFit/>
          </a:bodyPr>
          <a:lstStyle/>
          <a:p>
            <a:r>
              <a:rPr lang="en-US" sz="4800" dirty="0"/>
              <a:t>Isaiah 41:10 </a:t>
            </a:r>
            <a:endParaRPr lang="en-US" sz="4800" dirty="0" smtClean="0"/>
          </a:p>
          <a:p>
            <a:r>
              <a:rPr lang="en-US" sz="4800" dirty="0" smtClean="0"/>
              <a:t>Fear </a:t>
            </a:r>
            <a:r>
              <a:rPr lang="en-US" sz="4800" dirty="0"/>
              <a:t>not, for I am with you; be not dismayed, for I am your God; I will strengthen you, I will help you, I will uphold you with my righteous right hand. </a:t>
            </a:r>
            <a:endParaRPr lang="en-US" sz="4800" dirty="0"/>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253" y="176538"/>
            <a:ext cx="8552368" cy="4729430"/>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936" y="83458"/>
            <a:ext cx="8652879" cy="5078314"/>
          </a:xfrm>
          <a:prstGeom prst="rect">
            <a:avLst/>
          </a:prstGeom>
        </p:spPr>
        <p:txBody>
          <a:bodyPr wrap="square">
            <a:spAutoFit/>
          </a:bodyPr>
          <a:lstStyle/>
          <a:p>
            <a:pPr fontAlgn="base"/>
            <a:r>
              <a:rPr lang="en-US" sz="3600" dirty="0"/>
              <a:t>Romans 8:35-37 </a:t>
            </a:r>
            <a:endParaRPr lang="en-US" sz="3600" dirty="0" smtClean="0"/>
          </a:p>
          <a:p>
            <a:pPr fontAlgn="base"/>
            <a:r>
              <a:rPr lang="en-US" sz="3600" dirty="0" smtClean="0"/>
              <a:t>Who </a:t>
            </a:r>
            <a:r>
              <a:rPr lang="en-US" sz="3600" dirty="0"/>
              <a:t>shall separate us from the love of Christ? Shall tribulation, or distress, or persecution, or famine, or nakedness, or danger, or sword? As it is written, “For your sake we are being killed all the day long; we are regarded as sheep to be slaughtered.” No, in all these things we are more than conquerors through him who loved us. </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89" y="237533"/>
            <a:ext cx="8570644" cy="4524316"/>
          </a:xfrm>
          <a:prstGeom prst="rect">
            <a:avLst/>
          </a:prstGeom>
        </p:spPr>
        <p:txBody>
          <a:bodyPr wrap="square">
            <a:spAutoFit/>
          </a:bodyPr>
          <a:lstStyle/>
          <a:p>
            <a:pPr fontAlgn="base"/>
            <a:r>
              <a:rPr lang="en-US" sz="3600" dirty="0"/>
              <a:t>Psalm 34:</a:t>
            </a:r>
            <a:r>
              <a:rPr lang="en-US" sz="3600" dirty="0" smtClean="0"/>
              <a:t>18</a:t>
            </a:r>
          </a:p>
          <a:p>
            <a:pPr fontAlgn="base"/>
            <a:r>
              <a:rPr lang="en-US" sz="3600" dirty="0" smtClean="0"/>
              <a:t> </a:t>
            </a:r>
            <a:r>
              <a:rPr lang="en-US" sz="3600" dirty="0"/>
              <a:t>The Lord is near to the brokenhearted and saves the crushed in spirit</a:t>
            </a:r>
            <a:r>
              <a:rPr lang="en-US" sz="3600" dirty="0" smtClean="0"/>
              <a:t>. </a:t>
            </a:r>
            <a:endParaRPr lang="en-US" sz="3600" dirty="0"/>
          </a:p>
          <a:p>
            <a:pPr fontAlgn="base"/>
            <a:endParaRPr lang="en-US" sz="3600" dirty="0" smtClean="0"/>
          </a:p>
          <a:p>
            <a:pPr fontAlgn="base"/>
            <a:r>
              <a:rPr lang="en-US" sz="3600" dirty="0" smtClean="0"/>
              <a:t>Psalm </a:t>
            </a:r>
            <a:r>
              <a:rPr lang="en-US" sz="3600" dirty="0"/>
              <a:t>51:17 </a:t>
            </a:r>
            <a:endParaRPr lang="en-US" sz="3600" dirty="0" smtClean="0"/>
          </a:p>
          <a:p>
            <a:pPr fontAlgn="base"/>
            <a:r>
              <a:rPr lang="en-US" sz="3600" dirty="0" smtClean="0"/>
              <a:t>The </a:t>
            </a:r>
            <a:r>
              <a:rPr lang="en-US" sz="3600" dirty="0"/>
              <a:t>sacrifices of God are a broken spirit; a broken and contrite heart, O God, you will not despise.                                                                                                              </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65" y="219261"/>
            <a:ext cx="8552371" cy="3970318"/>
          </a:xfrm>
          <a:prstGeom prst="rect">
            <a:avLst/>
          </a:prstGeom>
        </p:spPr>
        <p:txBody>
          <a:bodyPr wrap="square">
            <a:spAutoFit/>
          </a:bodyPr>
          <a:lstStyle/>
          <a:p>
            <a:r>
              <a:rPr lang="en-US" sz="3600" dirty="0"/>
              <a:t>Isaiah 57:15 </a:t>
            </a:r>
            <a:endParaRPr lang="en-US" sz="3600" dirty="0" smtClean="0"/>
          </a:p>
          <a:p>
            <a:r>
              <a:rPr lang="en-US" sz="3600" dirty="0" smtClean="0"/>
              <a:t>Thus </a:t>
            </a:r>
            <a:r>
              <a:rPr lang="en-US" sz="3600" dirty="0"/>
              <a:t>says the One who is high and lifted up, who inhabits eternity, whose name is Holy: “I dwell in the high and holy place, and also with him who is of a contrite and lowly spirit, to revive the spirit of the lowly, and to revive the heart of the contrite.” </a:t>
            </a:r>
            <a:endParaRPr lang="en-US" sz="3600" dirty="0"/>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46" y="401979"/>
            <a:ext cx="8205158" cy="4247317"/>
          </a:xfrm>
          <a:prstGeom prst="rect">
            <a:avLst/>
          </a:prstGeom>
        </p:spPr>
        <p:txBody>
          <a:bodyPr wrap="square">
            <a:spAutoFit/>
          </a:bodyPr>
          <a:lstStyle/>
          <a:p>
            <a:r>
              <a:rPr lang="en-US" sz="5400" dirty="0"/>
              <a:t>Isaiah 66:2 </a:t>
            </a:r>
            <a:endParaRPr lang="en-US" sz="5400" dirty="0" smtClean="0"/>
          </a:p>
          <a:p>
            <a:r>
              <a:rPr lang="en-US" sz="5400" dirty="0" smtClean="0"/>
              <a:t>This </a:t>
            </a:r>
            <a:r>
              <a:rPr lang="en-US" sz="5400" dirty="0"/>
              <a:t>is the one to whom I will look: he who is humble and contrite in spirit and trembles at my word. </a:t>
            </a:r>
            <a:endParaRPr lang="en-US" sz="5400" dirty="0"/>
          </a:p>
        </p:txBody>
      </p:sp>
    </p:spTree>
    <p:extLst>
      <p:ext uri="{BB962C8B-B14F-4D97-AF65-F5344CB8AC3E}">
        <p14:creationId xmlns:p14="http://schemas.microsoft.com/office/powerpoint/2010/main" val="15215511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623" y="365435"/>
            <a:ext cx="8351353" cy="4401205"/>
          </a:xfrm>
          <a:prstGeom prst="rect">
            <a:avLst/>
          </a:prstGeom>
        </p:spPr>
        <p:txBody>
          <a:bodyPr wrap="square">
            <a:spAutoFit/>
          </a:bodyPr>
          <a:lstStyle/>
          <a:p>
            <a:pPr fontAlgn="base"/>
            <a:r>
              <a:rPr lang="en-US" sz="4000" dirty="0"/>
              <a:t>Philippians 2:12-13 Work out your own salvation with fear and trembling, for it is God who works in you, both to will and to work for his good pleasure.                                                                                                                                                                                                                                         </a:t>
            </a:r>
            <a:endParaRPr lang="en-US" sz="4000" dirty="0" smtClean="0"/>
          </a:p>
          <a:p>
            <a:pPr fontAlgn="base"/>
            <a:endParaRPr lang="en-US" sz="4000" dirty="0"/>
          </a:p>
          <a:p>
            <a:pPr fontAlgn="base"/>
            <a:r>
              <a:rPr lang="en-US" sz="4000" dirty="0" smtClean="0"/>
              <a:t>Psalm </a:t>
            </a:r>
            <a:r>
              <a:rPr lang="en-US" sz="4000" dirty="0"/>
              <a:t>2:11 Serve the Lord with fear, and rejoice with trembling. </a:t>
            </a:r>
          </a:p>
        </p:txBody>
      </p:sp>
    </p:spTree>
    <p:extLst>
      <p:ext uri="{BB962C8B-B14F-4D97-AF65-F5344CB8AC3E}">
        <p14:creationId xmlns:p14="http://schemas.microsoft.com/office/powerpoint/2010/main" val="1281503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977" y="146174"/>
            <a:ext cx="8570644" cy="4031873"/>
          </a:xfrm>
          <a:prstGeom prst="rect">
            <a:avLst/>
          </a:prstGeom>
        </p:spPr>
        <p:txBody>
          <a:bodyPr wrap="square">
            <a:spAutoFit/>
          </a:bodyPr>
          <a:lstStyle/>
          <a:p>
            <a:r>
              <a:rPr lang="en-US" sz="3200" dirty="0"/>
              <a:t>1 John 2:3-5 </a:t>
            </a:r>
            <a:endParaRPr lang="en-US" sz="3200" dirty="0" smtClean="0"/>
          </a:p>
          <a:p>
            <a:r>
              <a:rPr lang="en-US" sz="3200" dirty="0" smtClean="0"/>
              <a:t>And </a:t>
            </a:r>
            <a:r>
              <a:rPr lang="en-US" sz="3200" dirty="0"/>
              <a:t>by this we know that we have come to know him, if we keep his commandments. </a:t>
            </a:r>
            <a:r>
              <a:rPr lang="en-US" sz="3200" dirty="0" smtClean="0"/>
              <a:t> </a:t>
            </a:r>
            <a:r>
              <a:rPr lang="en-US" sz="3200" baseline="30000" dirty="0" smtClean="0"/>
              <a:t>4</a:t>
            </a:r>
            <a:r>
              <a:rPr lang="en-US" sz="3200" baseline="30000" dirty="0"/>
              <a:t> </a:t>
            </a:r>
            <a:r>
              <a:rPr lang="en-US" sz="3200" dirty="0"/>
              <a:t>Whoever says “I know him” but does not keep his commandments is a liar, and the truth is not in him, </a:t>
            </a:r>
            <a:r>
              <a:rPr lang="en-US" sz="3200" baseline="30000" dirty="0"/>
              <a:t>5 </a:t>
            </a:r>
            <a:r>
              <a:rPr lang="en-US" sz="3200" dirty="0"/>
              <a:t>but whoever keeps his word, in him truly the love of God is perfected. By this we may know that we are in him:</a:t>
            </a:r>
            <a:endParaRPr lang="en-US" sz="3200" b="1" dirty="0"/>
          </a:p>
        </p:txBody>
      </p:sp>
    </p:spTree>
    <p:extLst>
      <p:ext uri="{BB962C8B-B14F-4D97-AF65-F5344CB8AC3E}">
        <p14:creationId xmlns:p14="http://schemas.microsoft.com/office/powerpoint/2010/main" val="7358536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31" y="127903"/>
            <a:ext cx="8808209" cy="5016757"/>
          </a:xfrm>
          <a:prstGeom prst="rect">
            <a:avLst/>
          </a:prstGeom>
        </p:spPr>
        <p:txBody>
          <a:bodyPr wrap="square">
            <a:spAutoFit/>
          </a:bodyPr>
          <a:lstStyle/>
          <a:p>
            <a:r>
              <a:rPr lang="en-US" sz="3200" dirty="0"/>
              <a:t>Proverbs 16:5 Everyone who is arrogant in heart is an abomination to the Lord; be assured, he will not go unpunished.</a:t>
            </a:r>
          </a:p>
          <a:p>
            <a:endParaRPr lang="en-US" sz="3200" dirty="0" smtClean="0"/>
          </a:p>
          <a:p>
            <a:r>
              <a:rPr lang="en-US" sz="3200" dirty="0" smtClean="0"/>
              <a:t>Proverbs </a:t>
            </a:r>
            <a:r>
              <a:rPr lang="en-US" sz="3200" dirty="0"/>
              <a:t>18:2</a:t>
            </a:r>
            <a:r>
              <a:rPr lang="en-US" sz="3200" baseline="30000" dirty="0"/>
              <a:t> </a:t>
            </a:r>
            <a:r>
              <a:rPr lang="en-US" sz="3200" dirty="0"/>
              <a:t>A fool takes no pleasure in understanding, but only in expressing his opinion.</a:t>
            </a:r>
          </a:p>
          <a:p>
            <a:endParaRPr lang="en-US" sz="3200" dirty="0" smtClean="0"/>
          </a:p>
          <a:p>
            <a:r>
              <a:rPr lang="en-US" sz="3200" dirty="0" smtClean="0"/>
              <a:t>Proverbs </a:t>
            </a:r>
            <a:r>
              <a:rPr lang="en-US" sz="3200" dirty="0"/>
              <a:t>8:13 The fear of the Lord is hatred of evil. Pride and arrogance and the way of evil </a:t>
            </a:r>
            <a:r>
              <a:rPr lang="en-US" sz="3200" dirty="0" smtClean="0"/>
              <a:t>and</a:t>
            </a:r>
            <a:r>
              <a:rPr lang="en-US" sz="3200" dirty="0"/>
              <a:t> </a:t>
            </a:r>
            <a:r>
              <a:rPr lang="en-US" sz="3200" dirty="0" smtClean="0"/>
              <a:t> perverted </a:t>
            </a:r>
            <a:r>
              <a:rPr lang="en-US" sz="3200" dirty="0"/>
              <a:t>speech I hate.</a:t>
            </a:r>
          </a:p>
        </p:txBody>
      </p:sp>
    </p:spTree>
    <p:extLst>
      <p:ext uri="{BB962C8B-B14F-4D97-AF65-F5344CB8AC3E}">
        <p14:creationId xmlns:p14="http://schemas.microsoft.com/office/powerpoint/2010/main" val="16827697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703" y="191853"/>
            <a:ext cx="8515821" cy="4524316"/>
          </a:xfrm>
          <a:prstGeom prst="rect">
            <a:avLst/>
          </a:prstGeom>
        </p:spPr>
        <p:txBody>
          <a:bodyPr wrap="square">
            <a:spAutoFit/>
          </a:bodyPr>
          <a:lstStyle/>
          <a:p>
            <a:r>
              <a:rPr lang="en-US" sz="3600" dirty="0"/>
              <a:t>1 John 3:16-24</a:t>
            </a:r>
            <a:r>
              <a:rPr lang="en-US" sz="3600" baseline="30000" dirty="0"/>
              <a:t> </a:t>
            </a:r>
            <a:r>
              <a:rPr lang="en-US" sz="3600" baseline="30000" dirty="0"/>
              <a:t> </a:t>
            </a:r>
            <a:r>
              <a:rPr lang="en-US" sz="3600" dirty="0" smtClean="0"/>
              <a:t>By </a:t>
            </a:r>
            <a:r>
              <a:rPr lang="en-US" sz="3600" dirty="0"/>
              <a:t>this we know love, that he laid down his life for us, and we ought to lay down our lives for the brothers.</a:t>
            </a:r>
            <a:r>
              <a:rPr lang="en-US" sz="3600" baseline="30000" dirty="0"/>
              <a:t>17 </a:t>
            </a:r>
            <a:r>
              <a:rPr lang="en-US" sz="3600" dirty="0"/>
              <a:t>But if anyone has the world's goods and sees his brother in need, yet closes his heart against him, how does God's love abide in him? </a:t>
            </a:r>
            <a:r>
              <a:rPr lang="en-US" sz="3600" dirty="0" smtClean="0"/>
              <a:t> </a:t>
            </a:r>
            <a:r>
              <a:rPr lang="en-US" sz="3600" baseline="30000" dirty="0" smtClean="0"/>
              <a:t>18</a:t>
            </a:r>
            <a:r>
              <a:rPr lang="en-US" sz="3600" baseline="30000" dirty="0"/>
              <a:t> </a:t>
            </a:r>
            <a:r>
              <a:rPr lang="en-US" sz="3600" dirty="0"/>
              <a:t>Little children, let us not love in word or talk but in deed and in </a:t>
            </a:r>
            <a:r>
              <a:rPr lang="en-US" sz="3600" dirty="0" smtClean="0"/>
              <a:t>truth</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23429095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32" y="137039"/>
            <a:ext cx="8817346" cy="5078314"/>
          </a:xfrm>
          <a:prstGeom prst="rect">
            <a:avLst/>
          </a:prstGeom>
        </p:spPr>
        <p:txBody>
          <a:bodyPr wrap="square">
            <a:spAutoFit/>
          </a:bodyPr>
          <a:lstStyle/>
          <a:p>
            <a:r>
              <a:rPr lang="mr-IN" sz="3600" baseline="30000" dirty="0" smtClean="0"/>
              <a:t>…………</a:t>
            </a:r>
            <a:r>
              <a:rPr lang="en-US" sz="3600" baseline="30000" dirty="0" smtClean="0"/>
              <a:t>.19</a:t>
            </a:r>
            <a:r>
              <a:rPr lang="en-US" sz="3600" baseline="30000" dirty="0"/>
              <a:t> </a:t>
            </a:r>
            <a:r>
              <a:rPr lang="en-US" sz="3600" dirty="0"/>
              <a:t>By this we shall know that we are of the truth and reassure our heart before him; </a:t>
            </a:r>
            <a:r>
              <a:rPr lang="en-US" sz="3600" dirty="0" smtClean="0"/>
              <a:t> </a:t>
            </a:r>
            <a:r>
              <a:rPr lang="en-US" sz="3600" baseline="30000" dirty="0" smtClean="0"/>
              <a:t>20</a:t>
            </a:r>
            <a:r>
              <a:rPr lang="en-US" sz="3600" baseline="30000" dirty="0"/>
              <a:t> </a:t>
            </a:r>
            <a:r>
              <a:rPr lang="en-US" sz="3600" dirty="0"/>
              <a:t>for whenever our heart condemns us, God is greater than our heart, and he knows everything. </a:t>
            </a:r>
            <a:r>
              <a:rPr lang="en-US" sz="3600" baseline="30000" dirty="0"/>
              <a:t>21 </a:t>
            </a:r>
            <a:r>
              <a:rPr lang="en-US" sz="3600" dirty="0"/>
              <a:t>Beloved, if our heart does not condemn us, we have confidence before God; </a:t>
            </a:r>
            <a:r>
              <a:rPr lang="en-US" sz="3600" baseline="30000" dirty="0"/>
              <a:t>22 </a:t>
            </a:r>
            <a:r>
              <a:rPr lang="en-US" sz="3600" dirty="0"/>
              <a:t>and whatever we ask we receive from him, because we keep his commandments and do what pleases </a:t>
            </a:r>
            <a:r>
              <a:rPr lang="en-US" sz="3600" dirty="0" smtClean="0"/>
              <a:t>him</a:t>
            </a:r>
            <a:r>
              <a:rPr lang="mr-IN" sz="3600" dirty="0" smtClean="0"/>
              <a:t>………………………</a:t>
            </a:r>
            <a:r>
              <a:rPr lang="en-US" sz="3600" dirty="0"/>
              <a:t> </a:t>
            </a:r>
            <a:r>
              <a:rPr lang="en-US" sz="3600" dirty="0"/>
              <a:t> </a:t>
            </a:r>
          </a:p>
        </p:txBody>
      </p:sp>
    </p:spTree>
    <p:extLst>
      <p:ext uri="{BB962C8B-B14F-4D97-AF65-F5344CB8AC3E}">
        <p14:creationId xmlns:p14="http://schemas.microsoft.com/office/powerpoint/2010/main" val="25010346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291" y="228398"/>
            <a:ext cx="8680289" cy="3970318"/>
          </a:xfrm>
          <a:prstGeom prst="rect">
            <a:avLst/>
          </a:prstGeom>
        </p:spPr>
        <p:txBody>
          <a:bodyPr wrap="square">
            <a:spAutoFit/>
          </a:bodyPr>
          <a:lstStyle/>
          <a:p>
            <a:r>
              <a:rPr lang="mr-IN" sz="3600" baseline="30000" dirty="0" smtClean="0"/>
              <a:t>…………</a:t>
            </a:r>
            <a:r>
              <a:rPr lang="en-US" sz="3600" baseline="30000" dirty="0" smtClean="0"/>
              <a:t>23</a:t>
            </a:r>
            <a:r>
              <a:rPr lang="en-US" sz="3600" baseline="30000" dirty="0"/>
              <a:t> </a:t>
            </a:r>
            <a:r>
              <a:rPr lang="en-US" sz="3600" dirty="0"/>
              <a:t>And this is his commandment, that we believe in the name of his Son Jesus Christ and love one another, just as he has commanded us. </a:t>
            </a:r>
            <a:r>
              <a:rPr lang="en-US" sz="3600" baseline="30000" dirty="0"/>
              <a:t>24 </a:t>
            </a:r>
            <a:r>
              <a:rPr lang="en-US" sz="3600" dirty="0"/>
              <a:t>Whoever keeps his commandments abides in God, and God in him. And by this we know that he abides in us, by the Spirit whom he has given us.</a:t>
            </a:r>
          </a:p>
        </p:txBody>
      </p:sp>
    </p:spTree>
    <p:extLst>
      <p:ext uri="{BB962C8B-B14F-4D97-AF65-F5344CB8AC3E}">
        <p14:creationId xmlns:p14="http://schemas.microsoft.com/office/powerpoint/2010/main" val="3523779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39" y="74323"/>
            <a:ext cx="8735113" cy="4524316"/>
          </a:xfrm>
          <a:prstGeom prst="rect">
            <a:avLst/>
          </a:prstGeom>
        </p:spPr>
        <p:txBody>
          <a:bodyPr wrap="square">
            <a:spAutoFit/>
          </a:bodyPr>
          <a:lstStyle/>
          <a:p>
            <a:r>
              <a:rPr lang="en-US" sz="3600" b="1" dirty="0"/>
              <a:t>Psalm 51:10-17</a:t>
            </a:r>
            <a:r>
              <a:rPr lang="en-US" sz="3600" dirty="0"/>
              <a:t> </a:t>
            </a:r>
            <a:endParaRPr lang="en-US" sz="3600" dirty="0" smtClean="0"/>
          </a:p>
          <a:p>
            <a:r>
              <a:rPr lang="en-US" sz="3600" dirty="0" smtClean="0"/>
              <a:t>Create </a:t>
            </a:r>
            <a:r>
              <a:rPr lang="en-US" sz="3600" dirty="0"/>
              <a:t>in me a clean heart, O God, and renew a right spirit within me. </a:t>
            </a:r>
            <a:r>
              <a:rPr lang="en-US" sz="3600" b="1" baseline="30000" dirty="0"/>
              <a:t>11</a:t>
            </a:r>
            <a:r>
              <a:rPr lang="en-US" sz="3600" dirty="0"/>
              <a:t>Cast me not away from your presence, and take not your Holy Spirit from me. </a:t>
            </a:r>
            <a:r>
              <a:rPr lang="en-US" sz="3600" b="1" baseline="30000" dirty="0"/>
              <a:t>12</a:t>
            </a:r>
            <a:r>
              <a:rPr lang="en-US" sz="3600" dirty="0"/>
              <a:t>Restore to me the joy of your salvation, and uphold me with a willing spirit. </a:t>
            </a:r>
            <a:r>
              <a:rPr lang="en-US" sz="3600" b="1" baseline="30000" dirty="0"/>
              <a:t>13</a:t>
            </a:r>
            <a:r>
              <a:rPr lang="en-US" sz="3600" dirty="0"/>
              <a:t>Then I will teach transgressors your ways, and sinners will return to </a:t>
            </a:r>
            <a:r>
              <a:rPr lang="en-US" sz="3600" dirty="0" smtClean="0"/>
              <a:t>you</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389" y="127902"/>
            <a:ext cx="8689427" cy="5078314"/>
          </a:xfrm>
          <a:prstGeom prst="rect">
            <a:avLst/>
          </a:prstGeom>
        </p:spPr>
        <p:txBody>
          <a:bodyPr wrap="square">
            <a:spAutoFit/>
          </a:bodyPr>
          <a:lstStyle/>
          <a:p>
            <a:r>
              <a:rPr lang="en-US" sz="3600" b="1" dirty="0"/>
              <a:t>1 Peter 3:14-</a:t>
            </a:r>
            <a:r>
              <a:rPr lang="en-US" sz="3600" b="1" dirty="0" smtClean="0"/>
              <a:t>17</a:t>
            </a:r>
          </a:p>
          <a:p>
            <a:r>
              <a:rPr lang="en-US" sz="3600" b="1" baseline="30000" dirty="0"/>
              <a:t> </a:t>
            </a:r>
            <a:r>
              <a:rPr lang="en-US" sz="3600" dirty="0"/>
              <a:t>But even if you should suffer for righteousness' sake, you will be blessed. </a:t>
            </a:r>
            <a:r>
              <a:rPr lang="en-US" sz="3600" dirty="0" smtClean="0"/>
              <a:t> Have </a:t>
            </a:r>
            <a:r>
              <a:rPr lang="en-US" sz="3600" dirty="0"/>
              <a:t>no fear of them, nor be </a:t>
            </a:r>
            <a:r>
              <a:rPr lang="en-US" sz="3600" dirty="0" smtClean="0"/>
              <a:t> troubled</a:t>
            </a:r>
            <a:r>
              <a:rPr lang="en-US" sz="3600" dirty="0"/>
              <a:t>, </a:t>
            </a:r>
            <a:r>
              <a:rPr lang="en-US" sz="3600" dirty="0" smtClean="0"/>
              <a:t> </a:t>
            </a:r>
            <a:r>
              <a:rPr lang="en-US" sz="3600" baseline="30000" dirty="0" smtClean="0"/>
              <a:t>15</a:t>
            </a:r>
            <a:r>
              <a:rPr lang="en-US" sz="3600" baseline="30000" dirty="0"/>
              <a:t> </a:t>
            </a:r>
            <a:r>
              <a:rPr lang="en-US" sz="3600" dirty="0"/>
              <a:t>but in your hearts honor Christ the Lord as holy, </a:t>
            </a:r>
            <a:r>
              <a:rPr lang="en-US" sz="3600" dirty="0" smtClean="0"/>
              <a:t> always </a:t>
            </a:r>
            <a:r>
              <a:rPr lang="en-US" sz="3600" dirty="0"/>
              <a:t>being prepared to make a defense to anyone who asks you for a reason for the hope that is in you; yet do it with gentleness and </a:t>
            </a:r>
            <a:r>
              <a:rPr lang="en-US" sz="3600" dirty="0" smtClean="0"/>
              <a:t>respect</a:t>
            </a:r>
            <a:r>
              <a:rPr lang="en-US" sz="3600" dirty="0"/>
              <a:t>.</a:t>
            </a:r>
            <a:endParaRPr lang="en-US" b="1" dirty="0"/>
          </a:p>
        </p:txBody>
      </p:sp>
    </p:spTree>
    <p:extLst>
      <p:ext uri="{BB962C8B-B14F-4D97-AF65-F5344CB8AC3E}">
        <p14:creationId xmlns:p14="http://schemas.microsoft.com/office/powerpoint/2010/main" val="15946216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292" y="173582"/>
            <a:ext cx="8771661" cy="4401205"/>
          </a:xfrm>
          <a:prstGeom prst="rect">
            <a:avLst/>
          </a:prstGeom>
        </p:spPr>
        <p:txBody>
          <a:bodyPr wrap="square">
            <a:spAutoFit/>
          </a:bodyPr>
          <a:lstStyle/>
          <a:p>
            <a:r>
              <a:rPr lang="en-US" sz="4000" dirty="0"/>
              <a:t>1Corinthians 11:24-</a:t>
            </a:r>
            <a:r>
              <a:rPr lang="en-US" sz="4000" dirty="0" smtClean="0"/>
              <a:t>25</a:t>
            </a:r>
          </a:p>
          <a:p>
            <a:r>
              <a:rPr lang="en-US" sz="4000" dirty="0" smtClean="0"/>
              <a:t>“</a:t>
            </a:r>
            <a:r>
              <a:rPr lang="en-US" sz="4000" dirty="0"/>
              <a:t>This is my body, which is for you. Do this in remembrance of me.”</a:t>
            </a:r>
            <a:r>
              <a:rPr lang="en-US" sz="4000" baseline="30000" dirty="0"/>
              <a:t> 25 </a:t>
            </a:r>
            <a:r>
              <a:rPr lang="en-US" sz="4000" dirty="0"/>
              <a:t>In the same way also he took the cup, after supper, saying, “This cup is the new covenant in my blood. Do this, as often as you drink it, in remembrance of me.”</a:t>
            </a:r>
          </a:p>
        </p:txBody>
      </p:sp>
    </p:spTree>
    <p:extLst>
      <p:ext uri="{BB962C8B-B14F-4D97-AF65-F5344CB8AC3E}">
        <p14:creationId xmlns:p14="http://schemas.microsoft.com/office/powerpoint/2010/main" val="18672476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937" y="319756"/>
            <a:ext cx="8406176" cy="3785652"/>
          </a:xfrm>
          <a:prstGeom prst="rect">
            <a:avLst/>
          </a:prstGeom>
        </p:spPr>
        <p:txBody>
          <a:bodyPr wrap="square">
            <a:spAutoFit/>
          </a:bodyPr>
          <a:lstStyle/>
          <a:p>
            <a:r>
              <a:rPr lang="en-US" sz="4800" dirty="0"/>
              <a:t>1 John 3:16 </a:t>
            </a:r>
            <a:r>
              <a:rPr lang="en-US" sz="4800" baseline="30000" dirty="0"/>
              <a:t> </a:t>
            </a:r>
            <a:endParaRPr lang="en-US" sz="4800" baseline="30000" dirty="0" smtClean="0"/>
          </a:p>
          <a:p>
            <a:r>
              <a:rPr lang="en-US" sz="4800" dirty="0" smtClean="0"/>
              <a:t>By </a:t>
            </a:r>
            <a:r>
              <a:rPr lang="en-US" sz="4800" dirty="0"/>
              <a:t>this we know love, that he laid down his life for us, and we ought to lay down our lives for the </a:t>
            </a:r>
            <a:r>
              <a:rPr lang="en-US" sz="4800" dirty="0" smtClean="0"/>
              <a:t>brothers</a:t>
            </a:r>
            <a:r>
              <a:rPr lang="en-US" sz="4800" dirty="0"/>
              <a:t>.</a:t>
            </a:r>
            <a:endParaRPr lang="en-US" sz="4800" dirty="0"/>
          </a:p>
        </p:txBody>
      </p:sp>
    </p:spTree>
    <p:extLst>
      <p:ext uri="{BB962C8B-B14F-4D97-AF65-F5344CB8AC3E}">
        <p14:creationId xmlns:p14="http://schemas.microsoft.com/office/powerpoint/2010/main" val="21827274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1400955" y="308336"/>
            <a:ext cx="5886024" cy="4154983"/>
          </a:xfrm>
          <a:prstGeom prst="rect">
            <a:avLst/>
          </a:prstGeom>
          <a:noFill/>
        </p:spPr>
        <p:txBody>
          <a:bodyPr wrap="square" rtlCol="0">
            <a:spAutoFit/>
          </a:bodyP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Remembering</a:t>
            </a: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The Act </a:t>
            </a: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Of Laying Down Ones’ Life</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253" y="176538"/>
            <a:ext cx="8552368" cy="4729430"/>
          </a:xfrm>
          <a:prstGeom prst="rect">
            <a:avLst/>
          </a:prstGeom>
        </p:spPr>
      </p:pic>
    </p:spTree>
    <p:extLst>
      <p:ext uri="{BB962C8B-B14F-4D97-AF65-F5344CB8AC3E}">
        <p14:creationId xmlns:p14="http://schemas.microsoft.com/office/powerpoint/2010/main" val="1602014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54456" y="146175"/>
            <a:ext cx="8799948" cy="5078314"/>
          </a:xfrm>
          <a:prstGeom prst="rect">
            <a:avLst/>
          </a:prstGeom>
        </p:spPr>
        <p:txBody>
          <a:bodyPr wrap="square">
            <a:spAutoFit/>
          </a:bodyPr>
          <a:lstStyle/>
          <a:p>
            <a:r>
              <a:rPr lang="mr-IN" sz="3600" b="1" baseline="30000" dirty="0" smtClean="0"/>
              <a:t>………</a:t>
            </a:r>
            <a:r>
              <a:rPr lang="en-US" sz="3600" b="1" baseline="30000" dirty="0" smtClean="0"/>
              <a:t>..14</a:t>
            </a:r>
            <a:r>
              <a:rPr lang="en-US" sz="3600" b="1" baseline="30000" dirty="0"/>
              <a:t> </a:t>
            </a:r>
            <a:r>
              <a:rPr lang="en-US" sz="3600" dirty="0"/>
              <a:t>Deliver me from blood guiltiness, O God, O God of my salvation, and my tongue will sing aloud of your righteousness. </a:t>
            </a:r>
            <a:r>
              <a:rPr lang="en-US" sz="3600" b="1" baseline="30000" dirty="0"/>
              <a:t>15</a:t>
            </a:r>
            <a:r>
              <a:rPr lang="en-US" sz="3600" dirty="0"/>
              <a:t>O Lord, open my lips, and my mouth will declare your praise. </a:t>
            </a:r>
            <a:r>
              <a:rPr lang="en-US" sz="3600" b="1" baseline="30000" dirty="0"/>
              <a:t>16</a:t>
            </a:r>
            <a:r>
              <a:rPr lang="en-US" sz="3600" dirty="0"/>
              <a:t>For you will not delight in sacrifice, or I would give it; you will not be pleased with a burnt offering. </a:t>
            </a:r>
            <a:r>
              <a:rPr lang="en-US" sz="3600" b="1" baseline="30000" dirty="0"/>
              <a:t>17</a:t>
            </a:r>
            <a:r>
              <a:rPr lang="en-US" sz="3600" dirty="0"/>
              <a:t>The sacrifices of God are a broken spirit; a broken and contrite heart, O God, you will not despise.</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645" y="109632"/>
            <a:ext cx="8881307" cy="5016757"/>
          </a:xfrm>
          <a:prstGeom prst="rect">
            <a:avLst/>
          </a:prstGeom>
        </p:spPr>
        <p:txBody>
          <a:bodyPr wrap="square">
            <a:spAutoFit/>
          </a:bodyPr>
          <a:lstStyle/>
          <a:p>
            <a:r>
              <a:rPr lang="en-US" sz="3200" dirty="0"/>
              <a:t>Ephesians 6:13-</a:t>
            </a:r>
            <a:r>
              <a:rPr lang="en-US" sz="3200" dirty="0" smtClean="0"/>
              <a:t>20</a:t>
            </a:r>
            <a:r>
              <a:rPr lang="en-US" sz="3200" baseline="30000" dirty="0"/>
              <a:t> </a:t>
            </a:r>
            <a:endParaRPr lang="en-US" sz="3200" baseline="30000" dirty="0" smtClean="0"/>
          </a:p>
          <a:p>
            <a:r>
              <a:rPr lang="en-US" sz="3200" dirty="0" smtClean="0"/>
              <a:t>Therefore</a:t>
            </a:r>
            <a:r>
              <a:rPr lang="en-US" sz="3200" dirty="0"/>
              <a:t> take up the whole armor of God, that you may be able to withstand in the evil day, and having done all, to stand firm. </a:t>
            </a:r>
            <a:r>
              <a:rPr lang="en-US" sz="3200" baseline="30000" dirty="0"/>
              <a:t>14 </a:t>
            </a:r>
            <a:r>
              <a:rPr lang="en-US" sz="3200" dirty="0"/>
              <a:t>Stand therefore, having fastened on the belt of truth, and having put on the breastplate of righteousness, </a:t>
            </a:r>
            <a:r>
              <a:rPr lang="en-US" sz="3200" baseline="30000" dirty="0"/>
              <a:t>15 </a:t>
            </a:r>
            <a:r>
              <a:rPr lang="en-US" sz="3200" dirty="0"/>
              <a:t>and, as shoes for your feet, having put on the readiness given by the gospel of peace. </a:t>
            </a:r>
            <a:r>
              <a:rPr lang="en-US" sz="3200" baseline="30000" dirty="0"/>
              <a:t>16 </a:t>
            </a:r>
            <a:r>
              <a:rPr lang="en-US" sz="3200" dirty="0"/>
              <a:t>In all circumstances take up the shield of faith, with which you can extinguish all the flaming darts of the evil one; </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69" y="164446"/>
            <a:ext cx="8789935" cy="5016757"/>
          </a:xfrm>
          <a:prstGeom prst="rect">
            <a:avLst/>
          </a:prstGeom>
        </p:spPr>
        <p:txBody>
          <a:bodyPr wrap="square">
            <a:spAutoFit/>
          </a:bodyPr>
          <a:lstStyle/>
          <a:p>
            <a:r>
              <a:rPr lang="mr-IN" sz="3200" baseline="30000" dirty="0" smtClean="0"/>
              <a:t>…………</a:t>
            </a:r>
            <a:r>
              <a:rPr lang="en-US" sz="3200" baseline="30000" dirty="0" smtClean="0"/>
              <a:t>.17</a:t>
            </a:r>
            <a:r>
              <a:rPr lang="en-US" sz="3200" baseline="30000" dirty="0"/>
              <a:t> </a:t>
            </a:r>
            <a:r>
              <a:rPr lang="en-US" sz="3200" dirty="0"/>
              <a:t>and take the helmet of salvation, and the sword of the Spirit, which is the word of God, </a:t>
            </a:r>
            <a:r>
              <a:rPr lang="en-US" sz="3200" dirty="0" smtClean="0"/>
              <a:t> </a:t>
            </a:r>
            <a:r>
              <a:rPr lang="en-US" sz="3200" baseline="30000" dirty="0" smtClean="0"/>
              <a:t>18</a:t>
            </a:r>
            <a:r>
              <a:rPr lang="en-US" sz="3200" baseline="30000" dirty="0"/>
              <a:t> </a:t>
            </a:r>
            <a:r>
              <a:rPr lang="en-US" sz="3200" dirty="0"/>
              <a:t>praying at all times in the Spirit, with all prayer and supplication. To that end, keep alert with all perseverance, making supplication for all the saints, </a:t>
            </a:r>
            <a:r>
              <a:rPr lang="en-US" sz="3200" baseline="30000" dirty="0"/>
              <a:t>19 </a:t>
            </a:r>
            <a:r>
              <a:rPr lang="en-US" sz="3200" dirty="0"/>
              <a:t>and also for me, that words may be given to me in opening my mouth boldly to proclaim the mystery of the gospel, </a:t>
            </a:r>
            <a:r>
              <a:rPr lang="en-US" sz="3200" baseline="30000" dirty="0"/>
              <a:t>20 </a:t>
            </a:r>
            <a:r>
              <a:rPr lang="en-US" sz="3200" dirty="0"/>
              <a:t>for which I am an ambassador in chains, that I may declare it boldly, as I ought to speak.</a:t>
            </a:r>
            <a:r>
              <a:rPr lang="en-US" sz="3200" dirty="0"/>
              <a:t> </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703" y="246669"/>
            <a:ext cx="8625467" cy="4524316"/>
          </a:xfrm>
          <a:prstGeom prst="rect">
            <a:avLst/>
          </a:prstGeom>
        </p:spPr>
        <p:txBody>
          <a:bodyPr wrap="square">
            <a:spAutoFit/>
          </a:bodyPr>
          <a:lstStyle/>
          <a:p>
            <a:r>
              <a:rPr lang="en-US" sz="3600" b="1" dirty="0"/>
              <a:t>Hebrews 4:16</a:t>
            </a:r>
            <a:r>
              <a:rPr lang="en-US" sz="3600" dirty="0"/>
              <a:t> Let us then with confidence draw near to the throne of grace, that we may receive mercy and find grace to help in time of need.                                                         </a:t>
            </a:r>
            <a:endParaRPr lang="en-US" sz="3600" dirty="0" smtClean="0"/>
          </a:p>
          <a:p>
            <a:endParaRPr lang="en-US" sz="3600" b="1" dirty="0"/>
          </a:p>
          <a:p>
            <a:r>
              <a:rPr lang="en-US" sz="3600" b="1" dirty="0" smtClean="0"/>
              <a:t>Ephesians </a:t>
            </a:r>
            <a:r>
              <a:rPr lang="en-US" sz="3600" b="1" dirty="0"/>
              <a:t>3:12</a:t>
            </a:r>
            <a:r>
              <a:rPr lang="en-US" sz="3600" dirty="0"/>
              <a:t> in whom we have boldness and access with confidence through our faith in him. </a:t>
            </a:r>
            <a:endParaRPr lang="en-US" sz="36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703" y="200990"/>
            <a:ext cx="8716837" cy="4708981"/>
          </a:xfrm>
          <a:prstGeom prst="rect">
            <a:avLst/>
          </a:prstGeom>
        </p:spPr>
        <p:txBody>
          <a:bodyPr wrap="square">
            <a:spAutoFit/>
          </a:bodyPr>
          <a:lstStyle/>
          <a:p>
            <a:r>
              <a:rPr lang="en-US" sz="6000" dirty="0"/>
              <a:t>Hebrews 13:6 </a:t>
            </a:r>
            <a:endParaRPr lang="en-US" sz="6000" dirty="0" smtClean="0"/>
          </a:p>
          <a:p>
            <a:r>
              <a:rPr lang="en-US" sz="6000" dirty="0" smtClean="0"/>
              <a:t>We </a:t>
            </a:r>
            <a:r>
              <a:rPr lang="en-US" sz="6000" dirty="0"/>
              <a:t>can confidently say, </a:t>
            </a:r>
            <a:endParaRPr lang="en-US" sz="6000" dirty="0" smtClean="0"/>
          </a:p>
          <a:p>
            <a:r>
              <a:rPr lang="en-US" sz="6000" dirty="0" smtClean="0"/>
              <a:t>“</a:t>
            </a:r>
            <a:r>
              <a:rPr lang="en-US" sz="6000" dirty="0"/>
              <a:t>The Lord is my helper; I will not fear; what can man do to me?” </a:t>
            </a:r>
            <a:endParaRPr lang="en-US" sz="60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880" y="182718"/>
            <a:ext cx="8716838" cy="4247317"/>
          </a:xfrm>
          <a:prstGeom prst="rect">
            <a:avLst/>
          </a:prstGeom>
        </p:spPr>
        <p:txBody>
          <a:bodyPr wrap="square">
            <a:spAutoFit/>
          </a:bodyPr>
          <a:lstStyle/>
          <a:p>
            <a:r>
              <a:rPr lang="en-US" sz="5400" dirty="0"/>
              <a:t>2Chronicles 32:7 </a:t>
            </a:r>
            <a:endParaRPr lang="en-US" sz="5400" dirty="0" smtClean="0"/>
          </a:p>
          <a:p>
            <a:r>
              <a:rPr lang="en-US" sz="5400" dirty="0" smtClean="0"/>
              <a:t>Be </a:t>
            </a:r>
            <a:r>
              <a:rPr lang="en-US" sz="5400" dirty="0"/>
              <a:t>strong and courageous. </a:t>
            </a:r>
            <a:endParaRPr lang="en-US" sz="5400" dirty="0" smtClean="0"/>
          </a:p>
          <a:p>
            <a:r>
              <a:rPr lang="en-US" sz="5400" dirty="0" smtClean="0"/>
              <a:t>Do </a:t>
            </a:r>
            <a:r>
              <a:rPr lang="en-US" sz="5400" dirty="0"/>
              <a:t>not be afraid or dismayed before the king of Assyria and all the horde that is with him. </a:t>
            </a:r>
            <a:endParaRPr lang="en-US" sz="54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32573</TotalTime>
  <Words>664</Words>
  <Application>Microsoft Macintosh PowerPoint</Application>
  <PresentationFormat>On-screen Show (16:9)</PresentationFormat>
  <Paragraphs>69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891</cp:revision>
  <dcterms:created xsi:type="dcterms:W3CDTF">2016-08-27T22:55:59Z</dcterms:created>
  <dcterms:modified xsi:type="dcterms:W3CDTF">2020-09-26T20:37:14Z</dcterms:modified>
</cp:coreProperties>
</file>