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376" r:id="rId2"/>
    <p:sldId id="397" r:id="rId3"/>
    <p:sldId id="420" r:id="rId4"/>
    <p:sldId id="398" r:id="rId5"/>
    <p:sldId id="354" r:id="rId6"/>
    <p:sldId id="446" r:id="rId7"/>
    <p:sldId id="380" r:id="rId8"/>
    <p:sldId id="429" r:id="rId9"/>
    <p:sldId id="345" r:id="rId10"/>
    <p:sldId id="445" r:id="rId11"/>
    <p:sldId id="452" r:id="rId12"/>
    <p:sldId id="335" r:id="rId13"/>
    <p:sldId id="430" r:id="rId14"/>
    <p:sldId id="431" r:id="rId15"/>
    <p:sldId id="432" r:id="rId16"/>
    <p:sldId id="447" r:id="rId17"/>
    <p:sldId id="464" r:id="rId18"/>
    <p:sldId id="462" r:id="rId19"/>
    <p:sldId id="468" r:id="rId20"/>
    <p:sldId id="466" r:id="rId21"/>
    <p:sldId id="467" r:id="rId22"/>
    <p:sldId id="261"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39" d="100"/>
          <a:sy n="139" d="100"/>
        </p:scale>
        <p:origin x="-112" y="-175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10/3/20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10/3/20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10/3/20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10/3/20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10/3/20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10/3/20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10/3/20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10/3/20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10/3/20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10/3/20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10/3/20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10/3/20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10/3/20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31"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469" y="146174"/>
            <a:ext cx="8753387" cy="5078314"/>
          </a:xfrm>
          <a:prstGeom prst="rect">
            <a:avLst/>
          </a:prstGeom>
        </p:spPr>
        <p:txBody>
          <a:bodyPr wrap="square">
            <a:spAutoFit/>
          </a:bodyPr>
          <a:lstStyle/>
          <a:p>
            <a:r>
              <a:rPr lang="mr-IN" sz="3600" baseline="30000" dirty="0" smtClean="0"/>
              <a:t>………</a:t>
            </a:r>
            <a:r>
              <a:rPr lang="en-US" sz="3600" baseline="30000" dirty="0" smtClean="0"/>
              <a:t>37</a:t>
            </a:r>
            <a:r>
              <a:rPr lang="en-US" sz="3600" baseline="30000" dirty="0"/>
              <a:t> </a:t>
            </a:r>
            <a:r>
              <a:rPr lang="en-US" sz="3600" dirty="0"/>
              <a:t>Then the righteous will answer him, saying, ‘Lord, when did we see you hungry and feed you, or thirsty and give you drink? </a:t>
            </a:r>
            <a:r>
              <a:rPr lang="en-US" sz="3600" dirty="0" smtClean="0"/>
              <a:t> </a:t>
            </a:r>
            <a:r>
              <a:rPr lang="en-US" sz="3600" baseline="30000" dirty="0" smtClean="0"/>
              <a:t>38</a:t>
            </a:r>
            <a:r>
              <a:rPr lang="en-US" sz="3600" baseline="30000" dirty="0"/>
              <a:t> </a:t>
            </a:r>
            <a:r>
              <a:rPr lang="en-US" sz="3600" dirty="0"/>
              <a:t>And when did we see you a stranger and welcome you, or naked and clothe you?</a:t>
            </a:r>
            <a:r>
              <a:rPr lang="en-US" sz="3600" baseline="30000" dirty="0"/>
              <a:t>39 </a:t>
            </a:r>
            <a:r>
              <a:rPr lang="en-US" sz="3600" dirty="0"/>
              <a:t>And when did we see you sick or in prison and visit you?’ </a:t>
            </a:r>
            <a:r>
              <a:rPr lang="en-US" sz="3600" baseline="30000" dirty="0"/>
              <a:t>40 </a:t>
            </a:r>
            <a:r>
              <a:rPr lang="en-US" sz="3600" dirty="0"/>
              <a:t>And the King will answer them, ‘Truly, I say to you, as you did it to one of </a:t>
            </a:r>
            <a:r>
              <a:rPr lang="en-US" sz="3600" dirty="0" smtClean="0"/>
              <a:t>the </a:t>
            </a:r>
            <a:r>
              <a:rPr lang="en-US" sz="3600" dirty="0"/>
              <a:t>least of these my brothers, you did it to </a:t>
            </a:r>
            <a:r>
              <a:rPr lang="en-US" sz="3600" dirty="0" smtClean="0"/>
              <a:t>me</a:t>
            </a:r>
            <a:r>
              <a:rPr lang="mr-IN" sz="3600" dirty="0" smtClean="0"/>
              <a:t>…………</a:t>
            </a:r>
            <a:endParaRPr lang="en-US" sz="3600" dirty="0"/>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760" y="92593"/>
            <a:ext cx="8424450" cy="5078314"/>
          </a:xfrm>
          <a:prstGeom prst="rect">
            <a:avLst/>
          </a:prstGeom>
        </p:spPr>
        <p:txBody>
          <a:bodyPr wrap="square">
            <a:spAutoFit/>
          </a:bodyPr>
          <a:lstStyle/>
          <a:p>
            <a:r>
              <a:rPr lang="mr-IN" sz="3600" baseline="30000" dirty="0" smtClean="0"/>
              <a:t>………</a:t>
            </a:r>
            <a:r>
              <a:rPr lang="en-US" sz="3600" baseline="30000" dirty="0" smtClean="0"/>
              <a:t>41</a:t>
            </a:r>
            <a:r>
              <a:rPr lang="en-US" sz="3600" baseline="30000" dirty="0"/>
              <a:t> </a:t>
            </a:r>
            <a:r>
              <a:rPr lang="en-US" sz="3600" dirty="0"/>
              <a:t>“Then he will say to those on his left, ‘Depart from me, you cursed, into the eternal fire prepared for the devil and his angels. </a:t>
            </a:r>
            <a:r>
              <a:rPr lang="en-US" sz="3600" baseline="30000" dirty="0"/>
              <a:t>42 </a:t>
            </a:r>
            <a:r>
              <a:rPr lang="en-US" sz="3600" dirty="0"/>
              <a:t>For I was hungry and you gave me no food, I was thirsty and you gave me no drink, </a:t>
            </a:r>
            <a:r>
              <a:rPr lang="en-US" sz="3600" baseline="30000" dirty="0"/>
              <a:t>43 </a:t>
            </a:r>
            <a:r>
              <a:rPr lang="en-US" sz="3600" dirty="0"/>
              <a:t>I was a stranger and you did not welcome me, naked and you did not clothe me, sick and in prison and you did not visit me.’ </a:t>
            </a:r>
            <a:r>
              <a:rPr lang="mr-IN" sz="3600" dirty="0" smtClean="0"/>
              <a:t>………</a:t>
            </a:r>
            <a:endParaRPr lang="en-US" sz="3600" dirty="0"/>
          </a:p>
        </p:txBody>
      </p:sp>
    </p:spTree>
    <p:extLst>
      <p:ext uri="{BB962C8B-B14F-4D97-AF65-F5344CB8AC3E}">
        <p14:creationId xmlns:p14="http://schemas.microsoft.com/office/powerpoint/2010/main" val="30505227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743" y="101731"/>
            <a:ext cx="8780798" cy="5078314"/>
          </a:xfrm>
          <a:prstGeom prst="rect">
            <a:avLst/>
          </a:prstGeom>
        </p:spPr>
        <p:txBody>
          <a:bodyPr wrap="square">
            <a:spAutoFit/>
          </a:bodyPr>
          <a:lstStyle/>
          <a:p>
            <a:r>
              <a:rPr lang="mr-IN" sz="3600" baseline="30000" dirty="0" smtClean="0"/>
              <a:t>………</a:t>
            </a:r>
            <a:r>
              <a:rPr lang="en-US" sz="3600" baseline="30000" dirty="0" smtClean="0"/>
              <a:t>.44</a:t>
            </a:r>
            <a:r>
              <a:rPr lang="en-US" sz="3600" baseline="30000" dirty="0"/>
              <a:t> </a:t>
            </a:r>
            <a:r>
              <a:rPr lang="en-US" sz="3600" dirty="0"/>
              <a:t>Then they also will answer, saying, ‘Lord, when did we see you hungry or thirsty or a stranger or naked or sick or in prison, and did not minister to you?’ </a:t>
            </a:r>
            <a:r>
              <a:rPr lang="en-US" sz="3600" baseline="30000" dirty="0"/>
              <a:t>45 </a:t>
            </a:r>
            <a:r>
              <a:rPr lang="en-US" sz="3600" dirty="0"/>
              <a:t>Then he will answer them, saying, ‘Truly, I say to you, as you did not do it to one of the least of these, you did not do it to me.’ </a:t>
            </a:r>
            <a:r>
              <a:rPr lang="en-US" sz="3600" baseline="30000" dirty="0"/>
              <a:t>46 </a:t>
            </a:r>
            <a:r>
              <a:rPr lang="en-US" sz="3600" dirty="0"/>
              <a:t>And these will go away into eternal punishment, but the righteous into eternal life.”</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744" y="264940"/>
            <a:ext cx="8753386" cy="4154983"/>
          </a:xfrm>
          <a:prstGeom prst="rect">
            <a:avLst/>
          </a:prstGeom>
        </p:spPr>
        <p:txBody>
          <a:bodyPr wrap="square">
            <a:spAutoFit/>
          </a:bodyPr>
          <a:lstStyle/>
          <a:p>
            <a:r>
              <a:rPr lang="en-US" sz="4400" b="1" dirty="0"/>
              <a:t>James 2:19-20</a:t>
            </a:r>
            <a:r>
              <a:rPr lang="en-US" sz="4400" b="1" baseline="30000" dirty="0"/>
              <a:t> </a:t>
            </a:r>
            <a:endParaRPr lang="en-US" sz="4400" b="1" baseline="30000" dirty="0" smtClean="0"/>
          </a:p>
          <a:p>
            <a:r>
              <a:rPr lang="en-US" sz="4400" dirty="0" smtClean="0"/>
              <a:t>You </a:t>
            </a:r>
            <a:r>
              <a:rPr lang="en-US" sz="4400" dirty="0"/>
              <a:t>believe that God is one; you do well. Even the demons believe—and shudder! </a:t>
            </a:r>
            <a:r>
              <a:rPr lang="en-US" sz="4400" baseline="30000" dirty="0"/>
              <a:t>20 </a:t>
            </a:r>
            <a:r>
              <a:rPr lang="en-US" sz="4400" dirty="0"/>
              <a:t>Do you want to be shown, you foolish person, that faith apart from works is useless?</a:t>
            </a:r>
            <a:endParaRPr lang="en-US" sz="4400" b="1" dirty="0"/>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487" y="338028"/>
            <a:ext cx="8460998" cy="4524316"/>
          </a:xfrm>
          <a:prstGeom prst="rect">
            <a:avLst/>
          </a:prstGeom>
        </p:spPr>
        <p:txBody>
          <a:bodyPr wrap="square">
            <a:spAutoFit/>
          </a:bodyPr>
          <a:lstStyle/>
          <a:p>
            <a:r>
              <a:rPr lang="en-US" sz="3600" b="1" dirty="0"/>
              <a:t>Ephesians 2:8-10</a:t>
            </a:r>
            <a:r>
              <a:rPr lang="en-US" sz="3600" b="1" baseline="30000" dirty="0"/>
              <a:t> </a:t>
            </a:r>
            <a:endParaRPr lang="en-US" sz="3600" b="1" baseline="30000" dirty="0" smtClean="0"/>
          </a:p>
          <a:p>
            <a:r>
              <a:rPr lang="en-US" sz="3600" dirty="0" smtClean="0"/>
              <a:t>For</a:t>
            </a:r>
            <a:r>
              <a:rPr lang="en-US" sz="3600" dirty="0"/>
              <a:t> by grace you have been saved through faith. And this is not your own doing; it is the gift of God,</a:t>
            </a:r>
            <a:r>
              <a:rPr lang="en-US" sz="3600" baseline="30000" dirty="0"/>
              <a:t>9 </a:t>
            </a:r>
            <a:r>
              <a:rPr lang="en-US" sz="3600" dirty="0"/>
              <a:t>not a result of works, so that no one may boast. </a:t>
            </a:r>
            <a:r>
              <a:rPr lang="en-US" sz="3600" dirty="0" smtClean="0"/>
              <a:t> </a:t>
            </a:r>
            <a:r>
              <a:rPr lang="en-US" sz="3600" baseline="30000" dirty="0" smtClean="0"/>
              <a:t>10</a:t>
            </a:r>
            <a:r>
              <a:rPr lang="en-US" sz="3600" baseline="30000" dirty="0"/>
              <a:t> </a:t>
            </a:r>
            <a:r>
              <a:rPr lang="en-US" sz="3600" dirty="0"/>
              <a:t>For we are his workmanship, </a:t>
            </a:r>
            <a:r>
              <a:rPr lang="en-US" sz="3600" dirty="0" smtClean="0"/>
              <a:t> created </a:t>
            </a:r>
            <a:r>
              <a:rPr lang="en-US" sz="3600" dirty="0"/>
              <a:t>in Christ Jesus for good works, </a:t>
            </a:r>
            <a:r>
              <a:rPr lang="en-US" sz="3600" dirty="0" smtClean="0"/>
              <a:t> which </a:t>
            </a:r>
            <a:r>
              <a:rPr lang="en-US" sz="3600" dirty="0"/>
              <a:t>God prepared beforehand, that we should walk in them.</a:t>
            </a:r>
            <a:endParaRPr lang="en-US" sz="3600" b="1" dirty="0"/>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073" y="347163"/>
            <a:ext cx="8460999" cy="3785652"/>
          </a:xfrm>
          <a:prstGeom prst="rect">
            <a:avLst/>
          </a:prstGeom>
        </p:spPr>
        <p:txBody>
          <a:bodyPr wrap="square">
            <a:spAutoFit/>
          </a:bodyPr>
          <a:lstStyle/>
          <a:p>
            <a:r>
              <a:rPr lang="en-US" sz="4800" b="1" dirty="0"/>
              <a:t>Ephesians 5:15-16</a:t>
            </a:r>
            <a:r>
              <a:rPr lang="en-US" sz="4800" b="1" baseline="30000" dirty="0"/>
              <a:t> </a:t>
            </a:r>
            <a:endParaRPr lang="en-US" sz="4800" b="1" baseline="30000" dirty="0" smtClean="0"/>
          </a:p>
          <a:p>
            <a:r>
              <a:rPr lang="en-US" sz="4800" dirty="0" smtClean="0"/>
              <a:t>Look </a:t>
            </a:r>
            <a:r>
              <a:rPr lang="en-US" sz="4800" dirty="0"/>
              <a:t>carefully then how you walk, not as unwise but as wise, </a:t>
            </a:r>
            <a:r>
              <a:rPr lang="en-US" sz="4800" dirty="0" smtClean="0"/>
              <a:t> </a:t>
            </a:r>
            <a:r>
              <a:rPr lang="en-US" sz="4800" baseline="30000" dirty="0" smtClean="0"/>
              <a:t>16</a:t>
            </a:r>
            <a:r>
              <a:rPr lang="en-US" sz="4800" baseline="30000" dirty="0"/>
              <a:t> </a:t>
            </a:r>
            <a:r>
              <a:rPr lang="en-US" sz="4800" dirty="0"/>
              <a:t>making the best use of the time, because the days are evil.</a:t>
            </a:r>
            <a:endParaRPr lang="en-US" sz="4800" b="1" dirty="0"/>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6349" y="310620"/>
            <a:ext cx="8406175" cy="4154983"/>
          </a:xfrm>
          <a:prstGeom prst="rect">
            <a:avLst/>
          </a:prstGeom>
        </p:spPr>
        <p:txBody>
          <a:bodyPr wrap="square">
            <a:spAutoFit/>
          </a:bodyPr>
          <a:lstStyle/>
          <a:p>
            <a:r>
              <a:rPr lang="en-US" sz="4400" b="1" dirty="0"/>
              <a:t>2 Corinthians 5:10</a:t>
            </a:r>
            <a:r>
              <a:rPr lang="en-US" sz="4400" b="1" baseline="30000" dirty="0"/>
              <a:t> </a:t>
            </a:r>
            <a:endParaRPr lang="en-US" sz="4400" b="1" baseline="30000" dirty="0" smtClean="0"/>
          </a:p>
          <a:p>
            <a:r>
              <a:rPr lang="en-US" sz="4400" dirty="0" smtClean="0"/>
              <a:t>For</a:t>
            </a:r>
            <a:r>
              <a:rPr lang="en-US" sz="4400" dirty="0"/>
              <a:t> we must all appear before the judgment seat of Christ, so that each one may receive what is due for what he has done in the body, whether good or evil.</a:t>
            </a:r>
            <a:endParaRPr lang="en-US" sz="4400" b="1" dirty="0"/>
          </a:p>
        </p:txBody>
      </p:sp>
    </p:spTree>
    <p:extLst>
      <p:ext uri="{BB962C8B-B14F-4D97-AF65-F5344CB8AC3E}">
        <p14:creationId xmlns:p14="http://schemas.microsoft.com/office/powerpoint/2010/main" val="13841002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270" y="137037"/>
            <a:ext cx="8424448" cy="5078313"/>
          </a:xfrm>
          <a:prstGeom prst="rect">
            <a:avLst/>
          </a:prstGeom>
        </p:spPr>
        <p:txBody>
          <a:bodyPr wrap="square">
            <a:spAutoFit/>
          </a:bodyPr>
          <a:lstStyle/>
          <a:p>
            <a:r>
              <a:rPr lang="en-US" sz="5400" b="1" dirty="0"/>
              <a:t>Titus 2:7</a:t>
            </a:r>
            <a:r>
              <a:rPr lang="en-US" sz="5400" dirty="0"/>
              <a:t> </a:t>
            </a:r>
            <a:endParaRPr lang="en-US" sz="5400" dirty="0" smtClean="0"/>
          </a:p>
          <a:p>
            <a:r>
              <a:rPr lang="en-US" sz="5400" dirty="0" smtClean="0"/>
              <a:t>Show </a:t>
            </a:r>
            <a:r>
              <a:rPr lang="en-US" sz="5400" dirty="0"/>
              <a:t>yourself in all respects to be a model of good works, </a:t>
            </a:r>
            <a:r>
              <a:rPr lang="en-US" sz="5400" dirty="0" smtClean="0"/>
              <a:t> and </a:t>
            </a:r>
            <a:r>
              <a:rPr lang="en-US" sz="5400" dirty="0"/>
              <a:t>in your teaching </a:t>
            </a:r>
            <a:r>
              <a:rPr lang="en-US" sz="5400" dirty="0" smtClean="0"/>
              <a:t>show </a:t>
            </a:r>
            <a:r>
              <a:rPr lang="en-US" sz="5400" dirty="0"/>
              <a:t>integrity, </a:t>
            </a:r>
            <a:r>
              <a:rPr lang="en-US" sz="5400" dirty="0" smtClean="0"/>
              <a:t> dignity</a:t>
            </a:r>
            <a:r>
              <a:rPr lang="en-US" sz="5400" b="1" dirty="0" smtClean="0"/>
              <a:t> </a:t>
            </a:r>
            <a:r>
              <a:rPr lang="en-US" sz="5400" dirty="0"/>
              <a:t> </a:t>
            </a:r>
            <a:endParaRPr lang="en-US" sz="5400" b="1" dirty="0" smtClean="0"/>
          </a:p>
          <a:p>
            <a:r>
              <a:rPr lang="en-US" sz="5400" b="1" dirty="0"/>
              <a:t> </a:t>
            </a:r>
            <a:endParaRPr lang="en-US" sz="5400" dirty="0"/>
          </a:p>
        </p:txBody>
      </p:sp>
    </p:spTree>
    <p:extLst>
      <p:ext uri="{BB962C8B-B14F-4D97-AF65-F5344CB8AC3E}">
        <p14:creationId xmlns:p14="http://schemas.microsoft.com/office/powerpoint/2010/main" val="28370024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F_April17_DoThisInRemembrance-846x5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129759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6703" y="246670"/>
            <a:ext cx="8671153" cy="4524315"/>
          </a:xfrm>
          <a:prstGeom prst="rect">
            <a:avLst/>
          </a:prstGeom>
        </p:spPr>
        <p:txBody>
          <a:bodyPr wrap="square">
            <a:spAutoFit/>
          </a:bodyPr>
          <a:lstStyle/>
          <a:p>
            <a:r>
              <a:rPr lang="en-US" sz="4800" b="1" dirty="0"/>
              <a:t>Titus 2:14</a:t>
            </a:r>
            <a:r>
              <a:rPr lang="en-US" sz="4800" b="1" baseline="30000" dirty="0"/>
              <a:t> </a:t>
            </a:r>
            <a:endParaRPr lang="en-US" sz="4800" b="1" baseline="30000" dirty="0" smtClean="0"/>
          </a:p>
          <a:p>
            <a:r>
              <a:rPr lang="en-US" sz="4800" dirty="0" smtClean="0"/>
              <a:t>who </a:t>
            </a:r>
            <a:r>
              <a:rPr lang="en-US" sz="4800" dirty="0"/>
              <a:t>gave himself for us to </a:t>
            </a:r>
            <a:r>
              <a:rPr lang="en-US" sz="4800" dirty="0" smtClean="0"/>
              <a:t> redeem </a:t>
            </a:r>
            <a:r>
              <a:rPr lang="en-US" sz="4800" dirty="0"/>
              <a:t>us from all lawlessness and to purify for himself a people for his own possession who are </a:t>
            </a:r>
            <a:r>
              <a:rPr lang="en-US" sz="4800" dirty="0" smtClean="0"/>
              <a:t> zealous </a:t>
            </a:r>
            <a:r>
              <a:rPr lang="en-US" sz="4800" dirty="0"/>
              <a:t>for good works.</a:t>
            </a:r>
            <a:endParaRPr lang="en-US" sz="4800" b="1" dirty="0"/>
          </a:p>
        </p:txBody>
      </p:sp>
    </p:spTree>
    <p:extLst>
      <p:ext uri="{BB962C8B-B14F-4D97-AF65-F5344CB8AC3E}">
        <p14:creationId xmlns:p14="http://schemas.microsoft.com/office/powerpoint/2010/main" val="8820013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bEGgqB1dEWWJezujbgoN3x4W6Dmopgzhow6jzen9KCY9fYvGEBnC6hX3FZb4bSuuDyNP1RzXYDtmPGj6oFh16hZh6AX1RFU.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1"/>
          </a:xfrm>
          <a:prstGeom prst="rect">
            <a:avLst/>
          </a:prstGeom>
        </p:spPr>
      </p:pic>
      <p:sp>
        <p:nvSpPr>
          <p:cNvPr id="3" name="TextBox 2"/>
          <p:cNvSpPr txBox="1"/>
          <p:nvPr/>
        </p:nvSpPr>
        <p:spPr>
          <a:xfrm>
            <a:off x="3243687" y="2192611"/>
            <a:ext cx="5427466" cy="2585323"/>
          </a:xfrm>
          <a:prstGeom prst="rect">
            <a:avLst/>
          </a:prstGeom>
          <a:noFill/>
        </p:spPr>
        <p:txBody>
          <a:bodyPr wrap="square" rtlCol="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askerville Old Face"/>
                <a:cs typeface="Baskerville Old Face"/>
              </a:rPr>
              <a:t>Faithfully Using Our Entrusted Time</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askerville Old Face"/>
              <a:cs typeface="Baskerville Old Face"/>
            </a:endParaRPr>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172" y="338028"/>
            <a:ext cx="8287392" cy="5170646"/>
          </a:xfrm>
          <a:prstGeom prst="rect">
            <a:avLst/>
          </a:prstGeom>
        </p:spPr>
        <p:txBody>
          <a:bodyPr wrap="square">
            <a:spAutoFit/>
          </a:bodyPr>
          <a:lstStyle/>
          <a:p>
            <a:r>
              <a:rPr lang="en-US" sz="5400" b="1" dirty="0"/>
              <a:t>Revelation 22:12</a:t>
            </a:r>
            <a:r>
              <a:rPr lang="en-US" sz="5400" b="1" baseline="30000" dirty="0"/>
              <a:t> </a:t>
            </a:r>
            <a:r>
              <a:rPr lang="en-US" sz="5400" b="1" baseline="30000" dirty="0" smtClean="0"/>
              <a:t> </a:t>
            </a:r>
          </a:p>
          <a:p>
            <a:r>
              <a:rPr lang="en-US" sz="5400" dirty="0" smtClean="0"/>
              <a:t>Behold</a:t>
            </a:r>
            <a:r>
              <a:rPr lang="en-US" sz="5400" dirty="0"/>
              <a:t>, I am coming soon, </a:t>
            </a:r>
            <a:r>
              <a:rPr lang="en-US" sz="5400" dirty="0" smtClean="0"/>
              <a:t> bringing </a:t>
            </a:r>
            <a:r>
              <a:rPr lang="en-US" sz="5400" dirty="0"/>
              <a:t>my recompense with me, to repay each one for what he has done.</a:t>
            </a:r>
            <a:endParaRPr lang="en-US" sz="5400" b="1" dirty="0"/>
          </a:p>
          <a:p>
            <a:r>
              <a:rPr lang="en-US" sz="6000" dirty="0"/>
              <a:t> </a:t>
            </a:r>
          </a:p>
        </p:txBody>
      </p:sp>
    </p:spTree>
    <p:extLst>
      <p:ext uri="{BB962C8B-B14F-4D97-AF65-F5344CB8AC3E}">
        <p14:creationId xmlns:p14="http://schemas.microsoft.com/office/powerpoint/2010/main" val="377160702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bEGgqB1dEWWJezujbgoN3x4W6Dmopgzhow6jzen9KCY9fYvGEBnC6hX3FZb4bSuuDyNP1RzXYDtmPGj6oFh16hZh6AX1RFU.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1"/>
          </a:xfrm>
          <a:prstGeom prst="rect">
            <a:avLst/>
          </a:prstGeom>
        </p:spPr>
      </p:pic>
      <p:sp>
        <p:nvSpPr>
          <p:cNvPr id="3" name="TextBox 2"/>
          <p:cNvSpPr txBox="1"/>
          <p:nvPr/>
        </p:nvSpPr>
        <p:spPr>
          <a:xfrm>
            <a:off x="3243687" y="2192611"/>
            <a:ext cx="5427466" cy="2585323"/>
          </a:xfrm>
          <a:prstGeom prst="rect">
            <a:avLst/>
          </a:prstGeom>
          <a:noFill/>
        </p:spPr>
        <p:txBody>
          <a:bodyPr wrap="square" rtlCol="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askerville Old Face"/>
                <a:cs typeface="Baskerville Old Face"/>
              </a:rPr>
              <a:t>Faithfully Using Our Entrusted Time</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askerville Old Face"/>
              <a:cs typeface="Baskerville Old Face"/>
            </a:endParaRPr>
          </a:p>
        </p:txBody>
      </p:sp>
    </p:spTree>
    <p:extLst>
      <p:ext uri="{BB962C8B-B14F-4D97-AF65-F5344CB8AC3E}">
        <p14:creationId xmlns:p14="http://schemas.microsoft.com/office/powerpoint/2010/main" val="33624218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47"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880" y="185188"/>
            <a:ext cx="8744250" cy="4524316"/>
          </a:xfrm>
          <a:prstGeom prst="rect">
            <a:avLst/>
          </a:prstGeom>
        </p:spPr>
        <p:txBody>
          <a:bodyPr wrap="square">
            <a:spAutoFit/>
          </a:bodyPr>
          <a:lstStyle/>
          <a:p>
            <a:r>
              <a:rPr lang="en-US" sz="3600" dirty="0"/>
              <a:t>Romans 14:10-12 </a:t>
            </a:r>
            <a:endParaRPr lang="en-US" sz="3600" dirty="0" smtClean="0"/>
          </a:p>
          <a:p>
            <a:r>
              <a:rPr lang="en-US" sz="3600" dirty="0" smtClean="0"/>
              <a:t>Why </a:t>
            </a:r>
            <a:r>
              <a:rPr lang="en-US" sz="3600" dirty="0"/>
              <a:t>do you pass judgment on your brother? Or you, why do you despise your brother? For we will all stand before the judgment seat of God; </a:t>
            </a:r>
            <a:r>
              <a:rPr lang="en-US" sz="3600" b="1" baseline="30000" dirty="0"/>
              <a:t>11 </a:t>
            </a:r>
            <a:r>
              <a:rPr lang="en-US" sz="3600" dirty="0"/>
              <a:t>for it is written “As I live, says the Lord, every knee shall bow to me, and every tongue shall confess to God.” </a:t>
            </a:r>
            <a:r>
              <a:rPr lang="en-US" sz="3600" b="1" baseline="30000" dirty="0"/>
              <a:t>12 </a:t>
            </a:r>
            <a:r>
              <a:rPr lang="en-US" sz="3600" dirty="0"/>
              <a:t>So then each of us will give an account of himself to God.</a:t>
            </a:r>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356349" y="155310"/>
            <a:ext cx="8470136" cy="4524316"/>
          </a:xfrm>
          <a:prstGeom prst="rect">
            <a:avLst/>
          </a:prstGeom>
        </p:spPr>
        <p:txBody>
          <a:bodyPr wrap="square">
            <a:spAutoFit/>
          </a:bodyPr>
          <a:lstStyle/>
          <a:p>
            <a:r>
              <a:rPr lang="en-US" sz="3600" dirty="0"/>
              <a:t>Romans 2:6-8 </a:t>
            </a:r>
            <a:endParaRPr lang="en-US" sz="3600" dirty="0" smtClean="0"/>
          </a:p>
          <a:p>
            <a:r>
              <a:rPr lang="en-US" sz="3600" dirty="0" smtClean="0"/>
              <a:t>He </a:t>
            </a:r>
            <a:r>
              <a:rPr lang="en-US" sz="3600" dirty="0"/>
              <a:t>will render to each one according to his works: </a:t>
            </a:r>
            <a:r>
              <a:rPr lang="en-US" sz="3600" baseline="30000" dirty="0"/>
              <a:t>7 </a:t>
            </a:r>
            <a:r>
              <a:rPr lang="en-US" sz="3600" dirty="0"/>
              <a:t>to those who by patience in well-doing seek for glory and honor and immortality, he will give eternal life; </a:t>
            </a:r>
            <a:r>
              <a:rPr lang="en-US" sz="3600" baseline="30000" dirty="0"/>
              <a:t>8 </a:t>
            </a:r>
            <a:r>
              <a:rPr lang="en-US" sz="3600" dirty="0"/>
              <a:t>but for those who are self-seeking and do not obey the truth, but obey unrighteousness, there will be wrath and fury.</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1017" y="118767"/>
            <a:ext cx="8698564" cy="4524315"/>
          </a:xfrm>
          <a:prstGeom prst="rect">
            <a:avLst/>
          </a:prstGeom>
        </p:spPr>
        <p:txBody>
          <a:bodyPr wrap="square">
            <a:spAutoFit/>
          </a:bodyPr>
          <a:lstStyle/>
          <a:p>
            <a:r>
              <a:rPr lang="en-US" sz="3200" dirty="0"/>
              <a:t>Revelation 20:11-15 </a:t>
            </a:r>
            <a:endParaRPr lang="en-US" sz="3200" dirty="0" smtClean="0"/>
          </a:p>
          <a:p>
            <a:r>
              <a:rPr lang="en-US" sz="3200" dirty="0" smtClean="0"/>
              <a:t>Then </a:t>
            </a:r>
            <a:r>
              <a:rPr lang="en-US" sz="3200" dirty="0"/>
              <a:t>I saw a great white throne and him who was seated on it. From his presence earth and sky fled away, and no place was found for them. </a:t>
            </a:r>
            <a:r>
              <a:rPr lang="en-US" sz="3200" baseline="30000" dirty="0"/>
              <a:t>12 </a:t>
            </a:r>
            <a:r>
              <a:rPr lang="en-US" sz="3200" dirty="0"/>
              <a:t>And I saw the dead, great and small, standing before the throne, and books were opened. Then another book was opened, which is the book of life. And the dead were judged by what was written in the books, </a:t>
            </a:r>
            <a:r>
              <a:rPr lang="en-US" sz="3200" dirty="0" smtClean="0"/>
              <a:t> according </a:t>
            </a:r>
            <a:r>
              <a:rPr lang="en-US" sz="3200" dirty="0"/>
              <a:t>to what they had </a:t>
            </a:r>
            <a:r>
              <a:rPr lang="en-US" sz="3200" dirty="0" smtClean="0"/>
              <a:t>done</a:t>
            </a:r>
            <a:r>
              <a:rPr lang="mr-IN" sz="3200" dirty="0" smtClean="0"/>
              <a:t>………</a:t>
            </a:r>
            <a:r>
              <a:rPr lang="en-US" sz="3200" dirty="0" smtClean="0"/>
              <a:t>. </a:t>
            </a:r>
            <a:endParaRPr lang="en-US" sz="3200"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977" y="347165"/>
            <a:ext cx="8662015" cy="4031873"/>
          </a:xfrm>
          <a:prstGeom prst="rect">
            <a:avLst/>
          </a:prstGeom>
        </p:spPr>
        <p:txBody>
          <a:bodyPr wrap="square">
            <a:spAutoFit/>
          </a:bodyPr>
          <a:lstStyle/>
          <a:p>
            <a:r>
              <a:rPr lang="mr-IN" sz="3200" b="1" baseline="30000" dirty="0" smtClean="0"/>
              <a:t>…………</a:t>
            </a:r>
            <a:r>
              <a:rPr lang="en-US" sz="3200" b="1" baseline="30000" dirty="0" smtClean="0"/>
              <a:t>13</a:t>
            </a:r>
            <a:r>
              <a:rPr lang="en-US" sz="3200" b="1" baseline="30000" dirty="0"/>
              <a:t> </a:t>
            </a:r>
            <a:r>
              <a:rPr lang="en-US" sz="3200" dirty="0"/>
              <a:t>And the sea gave up the dead who were in it, Death and Hades gave up the dead who were in them, and they were judged, each one of them, </a:t>
            </a:r>
            <a:r>
              <a:rPr lang="en-US" sz="3200" dirty="0" smtClean="0"/>
              <a:t> according </a:t>
            </a:r>
            <a:r>
              <a:rPr lang="en-US" sz="3200" dirty="0"/>
              <a:t>to what they had done. </a:t>
            </a:r>
            <a:r>
              <a:rPr lang="en-US" sz="3200" dirty="0" smtClean="0"/>
              <a:t> </a:t>
            </a:r>
            <a:r>
              <a:rPr lang="en-US" sz="3200" b="1" baseline="30000" dirty="0" smtClean="0"/>
              <a:t>14</a:t>
            </a:r>
            <a:r>
              <a:rPr lang="en-US" sz="3200" b="1" baseline="30000" dirty="0"/>
              <a:t> </a:t>
            </a:r>
            <a:r>
              <a:rPr lang="en-US" sz="3200" dirty="0"/>
              <a:t>Then </a:t>
            </a:r>
            <a:r>
              <a:rPr lang="en-US" sz="3200" dirty="0" smtClean="0"/>
              <a:t>Death </a:t>
            </a:r>
            <a:r>
              <a:rPr lang="en-US" sz="3200" dirty="0"/>
              <a:t>and Hades were thrown into the lake of fire. This is the second death, the lake of fire. </a:t>
            </a:r>
            <a:r>
              <a:rPr lang="en-US" sz="3200" b="1" baseline="30000" dirty="0"/>
              <a:t>15 </a:t>
            </a:r>
            <a:r>
              <a:rPr lang="en-US" sz="3200" dirty="0"/>
              <a:t>And if anyone's name was not found written in the book of life, he was thrown into the lake of fire.</a:t>
            </a:r>
          </a:p>
        </p:txBody>
      </p:sp>
    </p:spTree>
    <p:extLst>
      <p:ext uri="{BB962C8B-B14F-4D97-AF65-F5344CB8AC3E}">
        <p14:creationId xmlns:p14="http://schemas.microsoft.com/office/powerpoint/2010/main" val="30765415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429" y="392844"/>
            <a:ext cx="8680289" cy="5170646"/>
          </a:xfrm>
          <a:prstGeom prst="rect">
            <a:avLst/>
          </a:prstGeom>
        </p:spPr>
        <p:txBody>
          <a:bodyPr wrap="square">
            <a:spAutoFit/>
          </a:bodyPr>
          <a:lstStyle/>
          <a:p>
            <a:pPr algn="ctr"/>
            <a:r>
              <a:rPr lang="en-US" sz="6600" b="1" dirty="0"/>
              <a:t>Colossians 4:5</a:t>
            </a:r>
            <a:r>
              <a:rPr lang="en-US" sz="6600" b="1" baseline="30000" dirty="0"/>
              <a:t>  </a:t>
            </a:r>
            <a:endParaRPr lang="en-US" sz="6600" b="1" baseline="30000" dirty="0" smtClean="0"/>
          </a:p>
          <a:p>
            <a:pPr algn="ctr"/>
            <a:r>
              <a:rPr lang="en-US" sz="6600" dirty="0" smtClean="0"/>
              <a:t>Walk </a:t>
            </a:r>
            <a:r>
              <a:rPr lang="en-US" sz="6600" dirty="0"/>
              <a:t>in wisdom toward </a:t>
            </a:r>
            <a:r>
              <a:rPr lang="en-US" sz="6600" dirty="0" smtClean="0"/>
              <a:t> outsiders</a:t>
            </a:r>
            <a:r>
              <a:rPr lang="en-US" sz="6600" dirty="0"/>
              <a:t>, making the best use of the time.</a:t>
            </a:r>
            <a:endParaRPr lang="en-US" sz="6600" b="1" dirty="0"/>
          </a:p>
          <a:p>
            <a:r>
              <a:rPr lang="en-US" sz="6600" b="1" dirty="0"/>
              <a:t> </a:t>
            </a:r>
            <a:endParaRPr lang="en-US" sz="6600" dirty="0"/>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331" y="83457"/>
            <a:ext cx="8835621" cy="5078314"/>
          </a:xfrm>
          <a:prstGeom prst="rect">
            <a:avLst/>
          </a:prstGeom>
        </p:spPr>
        <p:txBody>
          <a:bodyPr wrap="square">
            <a:spAutoFit/>
          </a:bodyPr>
          <a:lstStyle/>
          <a:p>
            <a:r>
              <a:rPr lang="en-US" sz="3600" dirty="0"/>
              <a:t>Matthew 25:31-46</a:t>
            </a:r>
            <a:r>
              <a:rPr lang="en-US" sz="3600" b="1" dirty="0"/>
              <a:t> </a:t>
            </a:r>
            <a:endParaRPr lang="en-US" sz="3600" b="1" dirty="0" smtClean="0"/>
          </a:p>
          <a:p>
            <a:r>
              <a:rPr lang="en-US" sz="3600" dirty="0" smtClean="0"/>
              <a:t>The </a:t>
            </a:r>
            <a:r>
              <a:rPr lang="en-US" sz="3600" dirty="0"/>
              <a:t>Final Judgment</a:t>
            </a:r>
            <a:r>
              <a:rPr lang="en-US" sz="3600" baseline="30000" dirty="0"/>
              <a:t> </a:t>
            </a:r>
            <a:r>
              <a:rPr lang="en-US" sz="3600" dirty="0"/>
              <a:t>“When the Son of Man comes in his glory, and all the angels with him, then he will sit on his glorious throne. </a:t>
            </a:r>
            <a:r>
              <a:rPr lang="en-US" sz="3600" dirty="0" smtClean="0"/>
              <a:t> </a:t>
            </a:r>
            <a:r>
              <a:rPr lang="en-US" sz="3600" baseline="30000" dirty="0" smtClean="0"/>
              <a:t>32</a:t>
            </a:r>
            <a:r>
              <a:rPr lang="en-US" sz="3600" baseline="30000" dirty="0"/>
              <a:t> </a:t>
            </a:r>
            <a:r>
              <a:rPr lang="en-US" sz="3600" dirty="0"/>
              <a:t>Before him will be gathered all the nations, and he will separate people one from another as a shepherd separates the sheep from the goats. </a:t>
            </a:r>
            <a:r>
              <a:rPr lang="en-US" sz="3600" baseline="30000" dirty="0"/>
              <a:t>33 </a:t>
            </a:r>
            <a:r>
              <a:rPr lang="en-US" sz="3600" dirty="0"/>
              <a:t>And he will place the sheep on his right, but the goats on the left. </a:t>
            </a:r>
            <a:r>
              <a:rPr lang="mr-IN" sz="3600" dirty="0" smtClean="0"/>
              <a:t>……………</a:t>
            </a:r>
            <a:r>
              <a:rPr lang="en-US" sz="3600" dirty="0" smtClean="0"/>
              <a:t>.</a:t>
            </a:r>
            <a:endParaRPr lang="en-US" sz="3600" dirty="0"/>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057" y="109631"/>
            <a:ext cx="8890444" cy="5078314"/>
          </a:xfrm>
          <a:prstGeom prst="rect">
            <a:avLst/>
          </a:prstGeom>
        </p:spPr>
        <p:txBody>
          <a:bodyPr wrap="square">
            <a:spAutoFit/>
          </a:bodyPr>
          <a:lstStyle/>
          <a:p>
            <a:r>
              <a:rPr lang="mr-IN" sz="3600" baseline="30000" dirty="0" smtClean="0"/>
              <a:t>……</a:t>
            </a:r>
            <a:r>
              <a:rPr lang="en-US" sz="3600" baseline="30000" dirty="0" smtClean="0"/>
              <a:t>..34</a:t>
            </a:r>
            <a:r>
              <a:rPr lang="en-US" sz="3600" baseline="30000" dirty="0"/>
              <a:t> </a:t>
            </a:r>
            <a:r>
              <a:rPr lang="en-US" sz="3600" dirty="0"/>
              <a:t>Then the King will say to those on his right, ‘Come, you who are blessed by my Father, inherit the kingdom prepared for you from the foundation of the world. </a:t>
            </a:r>
            <a:r>
              <a:rPr lang="en-US" sz="3600" baseline="30000" dirty="0"/>
              <a:t>35 </a:t>
            </a:r>
            <a:r>
              <a:rPr lang="en-US" sz="3600" dirty="0"/>
              <a:t>For I was hungry and you gave me food, I was thirsty and you gave me drink, I was a stranger and you welcomed me, </a:t>
            </a:r>
            <a:r>
              <a:rPr lang="en-US" sz="3600" baseline="30000" dirty="0"/>
              <a:t>36 </a:t>
            </a:r>
            <a:r>
              <a:rPr lang="en-US" sz="3600" dirty="0"/>
              <a:t>I was naked and you clothed me, I was sick and you visited me, I was in prison and you came to me.’ </a:t>
            </a:r>
            <a:r>
              <a:rPr lang="mr-IN" sz="3600" dirty="0" smtClean="0"/>
              <a:t>…………</a:t>
            </a:r>
            <a:endParaRPr lang="en-US" sz="3600"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33418</TotalTime>
  <Words>155</Words>
  <Application>Microsoft Macintosh PowerPoint</Application>
  <PresentationFormat>On-screen Show (16:9)</PresentationFormat>
  <Paragraphs>34</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908</cp:revision>
  <dcterms:created xsi:type="dcterms:W3CDTF">2016-08-27T22:55:59Z</dcterms:created>
  <dcterms:modified xsi:type="dcterms:W3CDTF">2020-10-03T18:49:49Z</dcterms:modified>
</cp:coreProperties>
</file>