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76" r:id="rId2"/>
    <p:sldId id="455" r:id="rId3"/>
    <p:sldId id="397" r:id="rId4"/>
    <p:sldId id="456" r:id="rId5"/>
    <p:sldId id="420" r:id="rId6"/>
    <p:sldId id="398" r:id="rId7"/>
    <p:sldId id="354" r:id="rId8"/>
    <p:sldId id="380" r:id="rId9"/>
    <p:sldId id="429" r:id="rId10"/>
    <p:sldId id="345" r:id="rId11"/>
    <p:sldId id="445" r:id="rId12"/>
    <p:sldId id="335" r:id="rId13"/>
    <p:sldId id="430" r:id="rId14"/>
    <p:sldId id="431" r:id="rId15"/>
    <p:sldId id="432" r:id="rId16"/>
    <p:sldId id="433" r:id="rId17"/>
    <p:sldId id="435" r:id="rId18"/>
    <p:sldId id="434" r:id="rId19"/>
    <p:sldId id="437" r:id="rId20"/>
    <p:sldId id="440" r:id="rId21"/>
    <p:sldId id="441" r:id="rId22"/>
    <p:sldId id="442" r:id="rId23"/>
    <p:sldId id="446" r:id="rId24"/>
    <p:sldId id="447" r:id="rId25"/>
    <p:sldId id="448" r:id="rId26"/>
    <p:sldId id="453" r:id="rId27"/>
    <p:sldId id="457" r:id="rId28"/>
    <p:sldId id="261"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3" d="100"/>
          <a:sy n="113" d="100"/>
        </p:scale>
        <p:origin x="-112" y="-5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10/23/20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10/23/20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67tPlnNMKS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623" y="383707"/>
            <a:ext cx="8287392" cy="2862322"/>
          </a:xfrm>
          <a:prstGeom prst="rect">
            <a:avLst/>
          </a:prstGeom>
        </p:spPr>
        <p:txBody>
          <a:bodyPr wrap="square">
            <a:spAutoFit/>
          </a:bodyPr>
          <a:lstStyle/>
          <a:p>
            <a:r>
              <a:rPr lang="mr-IN" sz="3600" baseline="30000" dirty="0" smtClean="0"/>
              <a:t>……</a:t>
            </a:r>
            <a:r>
              <a:rPr lang="en-US" sz="3600" baseline="30000" dirty="0" smtClean="0"/>
              <a:t>.. 49</a:t>
            </a:r>
            <a:r>
              <a:rPr lang="en-US" sz="3600" baseline="30000" dirty="0"/>
              <a:t> </a:t>
            </a:r>
            <a:r>
              <a:rPr lang="en-US" sz="3600" dirty="0"/>
              <a:t>But the one who hears and does not do them is like a man who built a house on the ground without a foundation. When the stream broke against it, immediately it fell, and the ruin of that house was great.”</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897" y="365435"/>
            <a:ext cx="8305667" cy="4401205"/>
          </a:xfrm>
          <a:prstGeom prst="rect">
            <a:avLst/>
          </a:prstGeom>
        </p:spPr>
        <p:txBody>
          <a:bodyPr wrap="square">
            <a:spAutoFit/>
          </a:bodyPr>
          <a:lstStyle/>
          <a:p>
            <a:r>
              <a:rPr lang="en-US" sz="4000" dirty="0"/>
              <a:t>Psalm 61:1-3 </a:t>
            </a:r>
            <a:endParaRPr lang="en-US" sz="4000" dirty="0" smtClean="0"/>
          </a:p>
          <a:p>
            <a:r>
              <a:rPr lang="en-US" sz="4000" dirty="0" smtClean="0"/>
              <a:t>Hear </a:t>
            </a:r>
            <a:r>
              <a:rPr lang="en-US" sz="4000" dirty="0"/>
              <a:t>my cry, O God, listen to my prayer; </a:t>
            </a:r>
            <a:r>
              <a:rPr lang="en-US" sz="4000" baseline="30000" dirty="0"/>
              <a:t>2 </a:t>
            </a:r>
            <a:r>
              <a:rPr lang="en-US" sz="4000" dirty="0"/>
              <a:t>from the end of the earth I call to you when my heart is faint. Lead me to the rock that is higher than I, </a:t>
            </a:r>
            <a:r>
              <a:rPr lang="en-US" sz="4000" baseline="30000" dirty="0"/>
              <a:t>3 </a:t>
            </a:r>
            <a:r>
              <a:rPr lang="en-US" sz="4000" dirty="0"/>
              <a:t>for you have been my refuge, a strong tower against the </a:t>
            </a:r>
            <a:r>
              <a:rPr lang="en-US" sz="4000" dirty="0" smtClean="0"/>
              <a:t>enemy. </a:t>
            </a:r>
            <a:endParaRPr lang="en-US" sz="40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486" y="301484"/>
            <a:ext cx="8424450" cy="4524315"/>
          </a:xfrm>
          <a:prstGeom prst="rect">
            <a:avLst/>
          </a:prstGeom>
        </p:spPr>
        <p:txBody>
          <a:bodyPr wrap="square">
            <a:spAutoFit/>
          </a:bodyPr>
          <a:lstStyle/>
          <a:p>
            <a:r>
              <a:rPr lang="en-US" sz="4800" dirty="0"/>
              <a:t>Deuteronomy 31:6</a:t>
            </a:r>
            <a:r>
              <a:rPr lang="en-US" sz="4800" baseline="30000" dirty="0"/>
              <a:t> </a:t>
            </a:r>
            <a:endParaRPr lang="en-US" sz="4800" baseline="30000" dirty="0" smtClean="0"/>
          </a:p>
          <a:p>
            <a:r>
              <a:rPr lang="en-US" sz="4800" dirty="0" smtClean="0"/>
              <a:t>Be </a:t>
            </a:r>
            <a:r>
              <a:rPr lang="en-US" sz="4800" dirty="0"/>
              <a:t>strong and courageous. Do not fear or be in dread of them, for it is the Lord your God who goes with you. He will not leave you or forsake you.”</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331" y="101730"/>
            <a:ext cx="8872170" cy="5078314"/>
          </a:xfrm>
          <a:prstGeom prst="rect">
            <a:avLst/>
          </a:prstGeom>
        </p:spPr>
        <p:txBody>
          <a:bodyPr wrap="square">
            <a:spAutoFit/>
          </a:bodyPr>
          <a:lstStyle/>
          <a:p>
            <a:r>
              <a:rPr lang="en-US" sz="3600" b="1" dirty="0"/>
              <a:t>Ephesians 6:13</a:t>
            </a:r>
            <a:r>
              <a:rPr lang="en-US" sz="3600" b="1" baseline="30000" dirty="0"/>
              <a:t> </a:t>
            </a:r>
            <a:r>
              <a:rPr lang="en-US" sz="3600" dirty="0"/>
              <a:t>Therefore take up the whole armor of God, that you may be able to withstand in the evil day, and having done all, to stand firm.</a:t>
            </a:r>
            <a:endParaRPr lang="en-US" sz="3600" b="1" dirty="0"/>
          </a:p>
          <a:p>
            <a:endParaRPr lang="en-US" sz="3600" b="1" dirty="0" smtClean="0"/>
          </a:p>
          <a:p>
            <a:r>
              <a:rPr lang="en-US" sz="3600" b="1" dirty="0" smtClean="0"/>
              <a:t>1 </a:t>
            </a:r>
            <a:r>
              <a:rPr lang="en-US" sz="3600" b="1" dirty="0"/>
              <a:t>Corinthians 15:58</a:t>
            </a:r>
            <a:r>
              <a:rPr lang="en-US" sz="3600" b="1" baseline="30000" dirty="0"/>
              <a:t> </a:t>
            </a:r>
            <a:r>
              <a:rPr lang="en-US" sz="3600" dirty="0"/>
              <a:t>Therefore, my beloved brothers, be steadfast, immovable, always abounding in the work of the Lord, knowing that in the Lord your labor is not in vain.</a:t>
            </a:r>
            <a:endParaRPr lang="en-US" sz="36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65" y="228397"/>
            <a:ext cx="8625467" cy="4801315"/>
          </a:xfrm>
          <a:prstGeom prst="rect">
            <a:avLst/>
          </a:prstGeom>
        </p:spPr>
        <p:txBody>
          <a:bodyPr wrap="square">
            <a:spAutoFit/>
          </a:bodyPr>
          <a:lstStyle/>
          <a:p>
            <a:r>
              <a:rPr lang="en-US" sz="3600" dirty="0"/>
              <a:t>Philippians 4:1 </a:t>
            </a:r>
            <a:endParaRPr lang="en-US" sz="3600" dirty="0" smtClean="0"/>
          </a:p>
          <a:p>
            <a:r>
              <a:rPr lang="en-US" sz="3600" dirty="0" smtClean="0"/>
              <a:t>Therefore</a:t>
            </a:r>
            <a:r>
              <a:rPr lang="en-US" sz="3600" dirty="0"/>
              <a:t>, my brothers, whom I love and </a:t>
            </a:r>
            <a:r>
              <a:rPr lang="en-US" sz="3600" dirty="0" smtClean="0"/>
              <a:t> long </a:t>
            </a:r>
            <a:r>
              <a:rPr lang="en-US" sz="3600" dirty="0"/>
              <a:t>for, my joy and crown, stand firm </a:t>
            </a:r>
            <a:r>
              <a:rPr lang="en-US" sz="3600" dirty="0" smtClean="0"/>
              <a:t>thus  in </a:t>
            </a:r>
            <a:r>
              <a:rPr lang="en-US" sz="3600" dirty="0"/>
              <a:t>the Lord, my beloved.</a:t>
            </a:r>
          </a:p>
          <a:p>
            <a:endParaRPr lang="en-US" sz="3600" dirty="0" smtClean="0"/>
          </a:p>
          <a:p>
            <a:r>
              <a:rPr lang="en-US" sz="3600" dirty="0" smtClean="0"/>
              <a:t>1 </a:t>
            </a:r>
            <a:r>
              <a:rPr lang="en-US" sz="3600" dirty="0"/>
              <a:t>Corinthians 16:13</a:t>
            </a:r>
            <a:r>
              <a:rPr lang="en-US" sz="3600" baseline="30000" dirty="0"/>
              <a:t> </a:t>
            </a:r>
            <a:endParaRPr lang="en-US" sz="3600" baseline="30000" dirty="0" smtClean="0"/>
          </a:p>
          <a:p>
            <a:r>
              <a:rPr lang="en-US" sz="3600" dirty="0" smtClean="0"/>
              <a:t>Be </a:t>
            </a:r>
            <a:r>
              <a:rPr lang="en-US" sz="3600" dirty="0"/>
              <a:t>watchful, stand firm in the faith, act like men, be strong.</a:t>
            </a:r>
          </a:p>
          <a:p>
            <a:r>
              <a:rPr lang="en-US" dirty="0"/>
              <a:t> </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485" y="365435"/>
            <a:ext cx="8470135" cy="3785652"/>
          </a:xfrm>
          <a:prstGeom prst="rect">
            <a:avLst/>
          </a:prstGeom>
        </p:spPr>
        <p:txBody>
          <a:bodyPr wrap="square">
            <a:spAutoFit/>
          </a:bodyPr>
          <a:lstStyle/>
          <a:p>
            <a:r>
              <a:rPr lang="en-US" sz="6000" b="1" dirty="0"/>
              <a:t>Psalm 31:24</a:t>
            </a:r>
            <a:r>
              <a:rPr lang="en-US" sz="6000" b="1" baseline="30000" dirty="0"/>
              <a:t> </a:t>
            </a:r>
            <a:endParaRPr lang="en-US" sz="6000" b="1" baseline="30000" dirty="0" smtClean="0"/>
          </a:p>
          <a:p>
            <a:r>
              <a:rPr lang="en-US" sz="6000" dirty="0" smtClean="0"/>
              <a:t>Be </a:t>
            </a:r>
            <a:r>
              <a:rPr lang="en-US" sz="6000" dirty="0"/>
              <a:t>strong, and let your heart take courage, all you who wait for the </a:t>
            </a:r>
            <a:r>
              <a:rPr lang="en-US" sz="6000" dirty="0" smtClean="0"/>
              <a:t>Lord.</a:t>
            </a:r>
            <a:endParaRPr lang="en-US" sz="6000" b="1"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114" y="374571"/>
            <a:ext cx="8643742" cy="4247317"/>
          </a:xfrm>
          <a:prstGeom prst="rect">
            <a:avLst/>
          </a:prstGeom>
        </p:spPr>
        <p:txBody>
          <a:bodyPr wrap="square">
            <a:spAutoFit/>
          </a:bodyPr>
          <a:lstStyle/>
          <a:p>
            <a:r>
              <a:rPr lang="en-US" sz="5400" b="1" dirty="0"/>
              <a:t>Galatians 5:1 </a:t>
            </a:r>
            <a:endParaRPr lang="en-US" sz="5400" b="1" dirty="0" smtClean="0"/>
          </a:p>
          <a:p>
            <a:r>
              <a:rPr lang="en-US" sz="5400" dirty="0" smtClean="0"/>
              <a:t>For</a:t>
            </a:r>
            <a:r>
              <a:rPr lang="en-US" sz="5400" dirty="0"/>
              <a:t> freedom Christ has set us free; stand firm therefore, and do not submit again to a yoke of slavery.</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91" y="91360"/>
            <a:ext cx="8689427" cy="5016757"/>
          </a:xfrm>
          <a:prstGeom prst="rect">
            <a:avLst/>
          </a:prstGeom>
        </p:spPr>
        <p:txBody>
          <a:bodyPr wrap="square">
            <a:spAutoFit/>
          </a:bodyPr>
          <a:lstStyle/>
          <a:p>
            <a:r>
              <a:rPr lang="en-US" sz="3200" dirty="0"/>
              <a:t>1 Corinthians 15:1-8 </a:t>
            </a:r>
            <a:r>
              <a:rPr lang="en-US" sz="3200" dirty="0" smtClean="0"/>
              <a:t>Now </a:t>
            </a:r>
            <a:r>
              <a:rPr lang="en-US" sz="3200" dirty="0"/>
              <a:t>I would remind you, brothers, of the gospel I preached to you, which you received, in which you stand, </a:t>
            </a:r>
            <a:r>
              <a:rPr lang="en-US" sz="3200" baseline="30000" dirty="0"/>
              <a:t>2 </a:t>
            </a:r>
            <a:r>
              <a:rPr lang="en-US" sz="3200" dirty="0"/>
              <a:t>and by which you are being saved, if you hold fast to the word I preached to you—unless you believed in vain.</a:t>
            </a:r>
            <a:r>
              <a:rPr lang="en-US" sz="3200" baseline="30000" dirty="0"/>
              <a:t>3 </a:t>
            </a:r>
            <a:r>
              <a:rPr lang="en-US" sz="3200" dirty="0"/>
              <a:t>For I delivered to you as of first importance what I also received: that Christ died for our sins in accordance with the Scriptures, </a:t>
            </a:r>
            <a:r>
              <a:rPr lang="en-US" sz="3200" baseline="30000" dirty="0"/>
              <a:t>4 </a:t>
            </a:r>
            <a:r>
              <a:rPr lang="en-US" sz="3200" dirty="0"/>
              <a:t>that he was buried, that he was raised on the third day in accordance with the Scriptures, </a:t>
            </a:r>
            <a:r>
              <a:rPr lang="en-US" sz="3200" dirty="0"/>
              <a:t> </a:t>
            </a:r>
            <a:r>
              <a:rPr lang="mr-IN" sz="3200" dirty="0" smtClean="0"/>
              <a:t>……………</a:t>
            </a:r>
            <a:endParaRPr lang="en-US" sz="3200"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39" y="274076"/>
            <a:ext cx="8579781" cy="3539430"/>
          </a:xfrm>
          <a:prstGeom prst="rect">
            <a:avLst/>
          </a:prstGeom>
        </p:spPr>
        <p:txBody>
          <a:bodyPr wrap="square">
            <a:spAutoFit/>
          </a:bodyPr>
          <a:lstStyle/>
          <a:p>
            <a:r>
              <a:rPr lang="mr-IN" sz="3200" b="1" baseline="30000" dirty="0" smtClean="0"/>
              <a:t>…………</a:t>
            </a:r>
            <a:r>
              <a:rPr lang="en-US" sz="3200" b="1" baseline="30000" dirty="0" smtClean="0"/>
              <a:t>5</a:t>
            </a:r>
            <a:r>
              <a:rPr lang="en-US" sz="3200" b="1" baseline="30000" dirty="0"/>
              <a:t> </a:t>
            </a:r>
            <a:r>
              <a:rPr lang="en-US" sz="3200" dirty="0"/>
              <a:t>and that he appeared to </a:t>
            </a:r>
            <a:r>
              <a:rPr lang="en-US" sz="3200" dirty="0" err="1"/>
              <a:t>Cephas</a:t>
            </a:r>
            <a:r>
              <a:rPr lang="en-US" sz="3200" dirty="0"/>
              <a:t>, then to the twelve. </a:t>
            </a:r>
            <a:r>
              <a:rPr lang="en-US" sz="3200" b="1" baseline="30000" dirty="0"/>
              <a:t>6 </a:t>
            </a:r>
            <a:r>
              <a:rPr lang="en-US" sz="3200" dirty="0"/>
              <a:t>Then he appeared to more than five hundred brothers at one time, most of whom are still alive, though some have fallen asleep. </a:t>
            </a:r>
            <a:r>
              <a:rPr lang="en-US" sz="3200" b="1" baseline="30000" dirty="0"/>
              <a:t>7 </a:t>
            </a:r>
            <a:r>
              <a:rPr lang="en-US" sz="3200" dirty="0"/>
              <a:t>Then he appeared to James, then to all the apostles. </a:t>
            </a:r>
            <a:r>
              <a:rPr lang="en-US" sz="3200" dirty="0" smtClean="0"/>
              <a:t> </a:t>
            </a:r>
            <a:r>
              <a:rPr lang="en-US" sz="3200" b="1" baseline="30000" dirty="0" smtClean="0"/>
              <a:t>8</a:t>
            </a:r>
            <a:r>
              <a:rPr lang="en-US" sz="3200" b="1" baseline="30000" dirty="0"/>
              <a:t> </a:t>
            </a:r>
            <a:r>
              <a:rPr lang="en-US" sz="3200" dirty="0"/>
              <a:t>Last of all, as to one untimely born, he appeared also to </a:t>
            </a:r>
            <a:r>
              <a:rPr lang="en-US" sz="3200" dirty="0" smtClean="0"/>
              <a:t>me. </a:t>
            </a:r>
            <a:endParaRPr lang="en-US" sz="3200"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017" y="109631"/>
            <a:ext cx="8735113" cy="4524315"/>
          </a:xfrm>
          <a:prstGeom prst="rect">
            <a:avLst/>
          </a:prstGeom>
        </p:spPr>
        <p:txBody>
          <a:bodyPr wrap="square">
            <a:spAutoFit/>
          </a:bodyPr>
          <a:lstStyle/>
          <a:p>
            <a:r>
              <a:rPr lang="en-US" sz="3200" b="1" dirty="0"/>
              <a:t>Hebrews 12:1-2 </a:t>
            </a:r>
            <a:endParaRPr lang="en-US" sz="3200" b="1" dirty="0" smtClean="0"/>
          </a:p>
          <a:p>
            <a:r>
              <a:rPr lang="en-US" sz="3200" dirty="0" smtClean="0"/>
              <a:t>Therefore</a:t>
            </a:r>
            <a:r>
              <a:rPr lang="en-US" sz="3200" dirty="0"/>
              <a:t>, since we are surrounded by so great a cloud of witnesses, let us also lay aside every weight, and sin which clings so closely, and let us run with endurance the race that is set before us, </a:t>
            </a:r>
            <a:r>
              <a:rPr lang="en-US" sz="3200" baseline="30000" dirty="0"/>
              <a:t>2 </a:t>
            </a:r>
            <a:r>
              <a:rPr lang="en-US" sz="3200" dirty="0"/>
              <a:t>looking to Jesus, the founder and </a:t>
            </a:r>
            <a:r>
              <a:rPr lang="en-US" sz="3200" dirty="0" err="1"/>
              <a:t>perfecter</a:t>
            </a:r>
            <a:r>
              <a:rPr lang="en-US" sz="3200" dirty="0"/>
              <a:t> of our faith, who for the joy that was set before him endured the cross, despising the shame, and is seated at the right hand of the throne of God.</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5bEGgqB1dEWWJezujbgoN3x4W6Dmopgzhow6jzen9KCY9fYvGEBnC6hX3FZb4bSuuDyNP1RzXYDtmPGj6oFh16hZh6AX1RF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319800" y="566425"/>
            <a:ext cx="8524958" cy="584776"/>
          </a:xfrm>
          <a:prstGeom prst="rect">
            <a:avLst/>
          </a:prstGeom>
          <a:noFill/>
        </p:spPr>
        <p:txBody>
          <a:bodyPr wrap="square" rtlCol="0">
            <a:spAutoFit/>
          </a:bodyPr>
          <a:lstStyle/>
          <a:p>
            <a:pPr algn="ctr"/>
            <a:r>
              <a:rPr lang="en-US" sz="32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Next Week Time As We Know It Comes To An End!</a:t>
            </a:r>
            <a:endParaRPr lang="en-US" sz="32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TextBox 6"/>
          <p:cNvSpPr txBox="1"/>
          <p:nvPr/>
        </p:nvSpPr>
        <p:spPr>
          <a:xfrm>
            <a:off x="3609173" y="2749900"/>
            <a:ext cx="4851825"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Remember To Set Your Clocks Back</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631547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153" y="210126"/>
            <a:ext cx="8652879" cy="3970318"/>
          </a:xfrm>
          <a:prstGeom prst="rect">
            <a:avLst/>
          </a:prstGeom>
        </p:spPr>
        <p:txBody>
          <a:bodyPr wrap="square">
            <a:spAutoFit/>
          </a:bodyPr>
          <a:lstStyle/>
          <a:p>
            <a:r>
              <a:rPr lang="en-US" sz="3600" dirty="0"/>
              <a:t>Matthew 24:12-14</a:t>
            </a:r>
            <a:r>
              <a:rPr lang="en-US" sz="3600" baseline="30000" dirty="0"/>
              <a:t> </a:t>
            </a:r>
            <a:endParaRPr lang="en-US" sz="3600" baseline="30000" dirty="0" smtClean="0"/>
          </a:p>
          <a:p>
            <a:r>
              <a:rPr lang="en-US" sz="3600" dirty="0" smtClean="0"/>
              <a:t>And </a:t>
            </a:r>
            <a:r>
              <a:rPr lang="en-US" sz="3600" dirty="0"/>
              <a:t>because lawlessness will be increased, </a:t>
            </a:r>
            <a:r>
              <a:rPr lang="en-US" sz="3600" dirty="0" smtClean="0"/>
              <a:t> the </a:t>
            </a:r>
            <a:r>
              <a:rPr lang="en-US" sz="3600" dirty="0"/>
              <a:t>love of many will grow </a:t>
            </a:r>
            <a:r>
              <a:rPr lang="en-US" sz="3600" dirty="0" smtClean="0"/>
              <a:t>cold</a:t>
            </a:r>
            <a:r>
              <a:rPr lang="en-US" sz="3600" dirty="0"/>
              <a:t> </a:t>
            </a:r>
            <a:r>
              <a:rPr lang="en-US" sz="3600" baseline="30000" dirty="0"/>
              <a:t>13 </a:t>
            </a:r>
            <a:r>
              <a:rPr lang="en-US" sz="3600" dirty="0"/>
              <a:t>But the one who endures to the end will be saved. </a:t>
            </a:r>
            <a:r>
              <a:rPr lang="en-US" sz="3600" baseline="30000" dirty="0"/>
              <a:t>14 </a:t>
            </a:r>
            <a:r>
              <a:rPr lang="en-US" sz="3600" dirty="0"/>
              <a:t>And this gospel of the kingdom will be proclaimed throughout the whole world as a testimony </a:t>
            </a:r>
            <a:r>
              <a:rPr lang="en-US" sz="3600" dirty="0" smtClean="0"/>
              <a:t> to </a:t>
            </a:r>
            <a:r>
              <a:rPr lang="en-US" sz="3600" dirty="0"/>
              <a:t>all nations, and then the end will come.</a:t>
            </a:r>
          </a:p>
        </p:txBody>
      </p:sp>
    </p:spTree>
    <p:extLst>
      <p:ext uri="{BB962C8B-B14F-4D97-AF65-F5344CB8AC3E}">
        <p14:creationId xmlns:p14="http://schemas.microsoft.com/office/powerpoint/2010/main" val="29231119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1298" y="1607915"/>
            <a:ext cx="2393933" cy="369332"/>
          </a:xfrm>
          <a:prstGeom prst="rect">
            <a:avLst/>
          </a:prstGeom>
          <a:noFill/>
        </p:spPr>
        <p:txBody>
          <a:bodyPr wrap="square" rtlCol="0">
            <a:spAutoFit/>
          </a:bodyPr>
          <a:lstStyle/>
          <a:p>
            <a:pPr algn="ctr"/>
            <a:r>
              <a:rPr lang="en-US" dirty="0" smtClean="0"/>
              <a:t>Video  </a:t>
            </a:r>
            <a:endParaRPr lang="en-US" dirty="0"/>
          </a:p>
        </p:txBody>
      </p:sp>
      <p:sp>
        <p:nvSpPr>
          <p:cNvPr id="4" name="Rectangle 3"/>
          <p:cNvSpPr/>
          <p:nvPr/>
        </p:nvSpPr>
        <p:spPr>
          <a:xfrm>
            <a:off x="2712163" y="2017752"/>
            <a:ext cx="3116621" cy="369332"/>
          </a:xfrm>
          <a:prstGeom prst="rect">
            <a:avLst/>
          </a:prstGeom>
        </p:spPr>
        <p:txBody>
          <a:bodyPr wrap="none">
            <a:spAutoFit/>
          </a:bodyPr>
          <a:lstStyle/>
          <a:p>
            <a:r>
              <a:rPr lang="en-US" u="sng" dirty="0">
                <a:hlinkClick r:id="rId2"/>
              </a:rPr>
              <a:t>https://youtu.be/67tPlnNMKSc</a:t>
            </a:r>
            <a:r>
              <a:rPr lang="en-US" dirty="0"/>
              <a:t> </a:t>
            </a:r>
            <a:endParaRPr lang="en-US" dirty="0"/>
          </a:p>
        </p:txBody>
      </p:sp>
    </p:spTree>
    <p:extLst>
      <p:ext uri="{BB962C8B-B14F-4D97-AF65-F5344CB8AC3E}">
        <p14:creationId xmlns:p14="http://schemas.microsoft.com/office/powerpoint/2010/main" val="32899444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074" y="292348"/>
            <a:ext cx="8634604" cy="4247317"/>
          </a:xfrm>
          <a:prstGeom prst="rect">
            <a:avLst/>
          </a:prstGeom>
        </p:spPr>
        <p:txBody>
          <a:bodyPr wrap="square">
            <a:spAutoFit/>
          </a:bodyPr>
          <a:lstStyle/>
          <a:p>
            <a:r>
              <a:rPr lang="en-US" sz="5400" b="1" dirty="0"/>
              <a:t>1 Corinthians 9:24</a:t>
            </a:r>
            <a:r>
              <a:rPr lang="en-US" sz="5400" b="1" baseline="30000" dirty="0"/>
              <a:t> </a:t>
            </a:r>
            <a:endParaRPr lang="en-US" sz="5400" b="1" baseline="30000" dirty="0" smtClean="0"/>
          </a:p>
          <a:p>
            <a:r>
              <a:rPr lang="en-US" sz="5400" dirty="0" smtClean="0"/>
              <a:t>Do </a:t>
            </a:r>
            <a:r>
              <a:rPr lang="en-US" sz="5400" dirty="0"/>
              <a:t>you not know that in a race all the runners run, but only one receives the prize? So run that you may obtain it.</a:t>
            </a:r>
            <a:endParaRPr lang="en-US" sz="5400" b="1" dirty="0"/>
          </a:p>
        </p:txBody>
      </p:sp>
    </p:spTree>
    <p:extLst>
      <p:ext uri="{BB962C8B-B14F-4D97-AF65-F5344CB8AC3E}">
        <p14:creationId xmlns:p14="http://schemas.microsoft.com/office/powerpoint/2010/main" val="40196996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114" y="319756"/>
            <a:ext cx="8616330" cy="3785652"/>
          </a:xfrm>
          <a:prstGeom prst="rect">
            <a:avLst/>
          </a:prstGeom>
        </p:spPr>
        <p:txBody>
          <a:bodyPr wrap="square">
            <a:spAutoFit/>
          </a:bodyPr>
          <a:lstStyle/>
          <a:p>
            <a:r>
              <a:rPr lang="en-US" sz="4800" b="1" dirty="0"/>
              <a:t>Ephesians 3:16</a:t>
            </a:r>
            <a:r>
              <a:rPr lang="en-US" sz="4800" b="1" baseline="30000" dirty="0"/>
              <a:t> </a:t>
            </a:r>
            <a:endParaRPr lang="en-US" sz="4800" b="1" baseline="30000" dirty="0" smtClean="0"/>
          </a:p>
          <a:p>
            <a:r>
              <a:rPr lang="en-US" sz="4800" dirty="0" smtClean="0"/>
              <a:t>that </a:t>
            </a:r>
            <a:r>
              <a:rPr lang="en-US" sz="4800" dirty="0"/>
              <a:t>according to the riches of his glory he may grant you to be strengthened with power through his Spirit in your inner being,</a:t>
            </a:r>
          </a:p>
        </p:txBody>
      </p:sp>
    </p:spTree>
    <p:extLst>
      <p:ext uri="{BB962C8B-B14F-4D97-AF65-F5344CB8AC3E}">
        <p14:creationId xmlns:p14="http://schemas.microsoft.com/office/powerpoint/2010/main" val="35124746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83" y="356299"/>
            <a:ext cx="8433587" cy="3785652"/>
          </a:xfrm>
          <a:prstGeom prst="rect">
            <a:avLst/>
          </a:prstGeom>
        </p:spPr>
        <p:txBody>
          <a:bodyPr wrap="square">
            <a:spAutoFit/>
          </a:bodyPr>
          <a:lstStyle/>
          <a:p>
            <a:r>
              <a:rPr lang="en-US" sz="4800" dirty="0"/>
              <a:t>Colossians 1:</a:t>
            </a:r>
            <a:r>
              <a:rPr lang="en-US" sz="4800" dirty="0" smtClean="0"/>
              <a:t>11</a:t>
            </a:r>
          </a:p>
          <a:p>
            <a:r>
              <a:rPr lang="en-US" sz="4800" baseline="30000" dirty="0"/>
              <a:t> </a:t>
            </a:r>
            <a:r>
              <a:rPr lang="en-US" sz="4800" dirty="0"/>
              <a:t>being strengthened with all power, according to his glorious might, for all </a:t>
            </a:r>
            <a:r>
              <a:rPr lang="en-US" sz="4800" dirty="0" smtClean="0"/>
              <a:t>endurance and </a:t>
            </a:r>
            <a:r>
              <a:rPr lang="en-US" sz="4800" dirty="0"/>
              <a:t>patience with joy;</a:t>
            </a:r>
          </a:p>
        </p:txBody>
      </p:sp>
    </p:spTree>
    <p:extLst>
      <p:ext uri="{BB962C8B-B14F-4D97-AF65-F5344CB8AC3E}">
        <p14:creationId xmlns:p14="http://schemas.microsoft.com/office/powerpoint/2010/main" val="27875016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66" y="274076"/>
            <a:ext cx="8744250" cy="5816978"/>
          </a:xfrm>
          <a:prstGeom prst="rect">
            <a:avLst/>
          </a:prstGeom>
        </p:spPr>
        <p:txBody>
          <a:bodyPr wrap="square">
            <a:spAutoFit/>
          </a:bodyPr>
          <a:lstStyle/>
          <a:p>
            <a:pPr algn="ctr"/>
            <a:r>
              <a:rPr lang="en-US" sz="6600" dirty="0"/>
              <a:t>1 </a:t>
            </a:r>
            <a:r>
              <a:rPr lang="en-US" sz="6600" dirty="0" smtClean="0"/>
              <a:t>Thessalonians 3</a:t>
            </a:r>
            <a:r>
              <a:rPr lang="en-US" sz="6600" dirty="0"/>
              <a:t>:8</a:t>
            </a:r>
            <a:r>
              <a:rPr lang="en-US" sz="6600" baseline="30000" dirty="0"/>
              <a:t> </a:t>
            </a:r>
            <a:r>
              <a:rPr lang="en-US" sz="6600" baseline="30000" dirty="0" smtClean="0"/>
              <a:t> </a:t>
            </a:r>
          </a:p>
          <a:p>
            <a:pPr algn="ctr"/>
            <a:r>
              <a:rPr lang="en-US" sz="8000" dirty="0" smtClean="0"/>
              <a:t>For </a:t>
            </a:r>
            <a:r>
              <a:rPr lang="en-US" sz="8000" dirty="0"/>
              <a:t>now we live, </a:t>
            </a:r>
            <a:r>
              <a:rPr lang="en-US" sz="8000" dirty="0" smtClean="0"/>
              <a:t>     if </a:t>
            </a:r>
            <a:r>
              <a:rPr lang="en-US" sz="8000" dirty="0"/>
              <a:t>you </a:t>
            </a:r>
            <a:r>
              <a:rPr lang="en-US" sz="8000" dirty="0" smtClean="0"/>
              <a:t>are </a:t>
            </a:r>
            <a:r>
              <a:rPr lang="en-US" sz="8000" dirty="0"/>
              <a:t>standing fast in the Lord.</a:t>
            </a:r>
          </a:p>
          <a:p>
            <a:r>
              <a:rPr lang="en-US" sz="6600" dirty="0"/>
              <a:t> </a:t>
            </a:r>
          </a:p>
        </p:txBody>
      </p:sp>
    </p:spTree>
    <p:extLst>
      <p:ext uri="{BB962C8B-B14F-4D97-AF65-F5344CB8AC3E}">
        <p14:creationId xmlns:p14="http://schemas.microsoft.com/office/powerpoint/2010/main" val="32032913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rk-sky-running-to-cross-01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1" y="80519"/>
            <a:ext cx="8947206" cy="4970092"/>
          </a:xfrm>
          <a:prstGeom prst="rect">
            <a:avLst/>
          </a:prstGeom>
        </p:spPr>
      </p:pic>
      <p:sp>
        <p:nvSpPr>
          <p:cNvPr id="3" name="TextBox 2"/>
          <p:cNvSpPr txBox="1"/>
          <p:nvPr/>
        </p:nvSpPr>
        <p:spPr>
          <a:xfrm>
            <a:off x="155332" y="80519"/>
            <a:ext cx="6176711" cy="3200876"/>
          </a:xfrm>
          <a:prstGeom prst="rect">
            <a:avLst/>
          </a:prstGeom>
          <a:noFill/>
        </p:spPr>
        <p:txBody>
          <a:bodyPr wrap="square" rtlCol="0">
            <a:spAutoFit/>
          </a:bodyPr>
          <a:lstStyle/>
          <a:p>
            <a:pPr algn="ctr"/>
            <a:r>
              <a:rPr lang="en-US" sz="4000" b="1" i="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Communion</a:t>
            </a:r>
          </a:p>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Remembering</a:t>
            </a:r>
          </a:p>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Ultimate  Faithful Endurance</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0361974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Louisiana-United-States-Hurricane-Laura-makes-landfall-causes-severe-da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w="101600" cmpd="sng">
            <a:solidFill>
              <a:srgbClr val="000000"/>
            </a:solidFill>
          </a:ln>
        </p:spPr>
      </p:pic>
      <p:sp>
        <p:nvSpPr>
          <p:cNvPr id="6" name="TextBox 5"/>
          <p:cNvSpPr txBox="1"/>
          <p:nvPr/>
        </p:nvSpPr>
        <p:spPr>
          <a:xfrm>
            <a:off x="3616027" y="164445"/>
            <a:ext cx="5363504"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a:cs typeface="Britannic Bold"/>
              </a:rPr>
              <a:t>FAITHFULL ENDURANCE</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a:cs typeface="Britannic Bold"/>
            </a:endParaRPr>
          </a:p>
        </p:txBody>
      </p:sp>
    </p:spTree>
    <p:extLst>
      <p:ext uri="{BB962C8B-B14F-4D97-AF65-F5344CB8AC3E}">
        <p14:creationId xmlns:p14="http://schemas.microsoft.com/office/powerpoint/2010/main" val="35743695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Louisiana-United-States-Hurricane-Laura-makes-landfall-causes-severe-da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w="101600" cmpd="sng">
            <a:solidFill>
              <a:srgbClr val="000000"/>
            </a:solidFill>
          </a:ln>
        </p:spPr>
      </p:pic>
      <p:sp>
        <p:nvSpPr>
          <p:cNvPr id="6" name="TextBox 5"/>
          <p:cNvSpPr txBox="1"/>
          <p:nvPr/>
        </p:nvSpPr>
        <p:spPr>
          <a:xfrm>
            <a:off x="3616027" y="164445"/>
            <a:ext cx="5363504"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a:cs typeface="Britannic Bold"/>
              </a:rPr>
              <a:t>FAITHFULL ENDURANCE</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a:cs typeface="Britannic Bold"/>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743" y="292348"/>
            <a:ext cx="8872170" cy="3970318"/>
          </a:xfrm>
          <a:prstGeom prst="rect">
            <a:avLst/>
          </a:prstGeom>
        </p:spPr>
        <p:txBody>
          <a:bodyPr wrap="square">
            <a:spAutoFit/>
          </a:bodyPr>
          <a:lstStyle/>
          <a:p>
            <a:r>
              <a:rPr lang="en-US" sz="3600" b="1" dirty="0"/>
              <a:t>Acts 2:4, 14-</a:t>
            </a:r>
            <a:r>
              <a:rPr lang="en-US" sz="3600" b="1" dirty="0" smtClean="0"/>
              <a:t>17 </a:t>
            </a:r>
            <a:r>
              <a:rPr lang="en-US" sz="3600" dirty="0" smtClean="0"/>
              <a:t>And </a:t>
            </a:r>
            <a:r>
              <a:rPr lang="en-US" sz="3600" dirty="0"/>
              <a:t>they were all filled with the Holy Spirit and began to speak in other tongues as the Spirit gave them utterance. …</a:t>
            </a:r>
            <a:r>
              <a:rPr lang="en-US" sz="3600" dirty="0" smtClean="0"/>
              <a:t>…</a:t>
            </a:r>
            <a:r>
              <a:rPr lang="en-US" sz="3600" b="1" baseline="30000" dirty="0" smtClean="0"/>
              <a:t>14</a:t>
            </a:r>
            <a:r>
              <a:rPr lang="en-US" sz="3600" b="1" baseline="30000" dirty="0"/>
              <a:t> </a:t>
            </a:r>
            <a:r>
              <a:rPr lang="en-US" sz="3600" dirty="0"/>
              <a:t>But Peter, standing with the eleven, lifted up his voice and addressed them: “Men of Judea and all who dwell in Jerusalem, let this be known to you, and give ear to my words…</a:t>
            </a:r>
            <a:r>
              <a:rPr lang="en-US" sz="3600" dirty="0" smtClean="0"/>
              <a:t>…</a:t>
            </a:r>
            <a:r>
              <a:rPr lang="en-US" dirty="0"/>
              <a:t> </a:t>
            </a:r>
          </a:p>
        </p:txBody>
      </p:sp>
    </p:spTree>
    <p:extLst>
      <p:ext uri="{BB962C8B-B14F-4D97-AF65-F5344CB8AC3E}">
        <p14:creationId xmlns:p14="http://schemas.microsoft.com/office/powerpoint/2010/main" val="36849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57" y="83458"/>
            <a:ext cx="8917856" cy="4524316"/>
          </a:xfrm>
          <a:prstGeom prst="rect">
            <a:avLst/>
          </a:prstGeom>
        </p:spPr>
        <p:txBody>
          <a:bodyPr wrap="square">
            <a:spAutoFit/>
          </a:bodyPr>
          <a:lstStyle/>
          <a:p>
            <a:r>
              <a:rPr lang="en-US" sz="3600" b="1" baseline="30000" dirty="0"/>
              <a:t>…</a:t>
            </a:r>
            <a:r>
              <a:rPr lang="en-US" sz="3600" b="1" baseline="30000" dirty="0" smtClean="0"/>
              <a:t>…15</a:t>
            </a:r>
            <a:r>
              <a:rPr lang="en-US" sz="3600" b="1" baseline="30000" dirty="0"/>
              <a:t> </a:t>
            </a:r>
            <a:r>
              <a:rPr lang="en-US" sz="3600" dirty="0"/>
              <a:t>For these people are not drunk, as you suppose, since it is only the third hour of the day. </a:t>
            </a:r>
            <a:r>
              <a:rPr lang="en-US" sz="3600" b="1" baseline="30000" dirty="0"/>
              <a:t>16 </a:t>
            </a:r>
            <a:r>
              <a:rPr lang="en-US" sz="3600" dirty="0"/>
              <a:t>But this is what was uttered through the prophet Joel: </a:t>
            </a:r>
            <a:r>
              <a:rPr lang="en-US" sz="3600" b="1" baseline="30000" dirty="0"/>
              <a:t>17 </a:t>
            </a:r>
            <a:r>
              <a:rPr lang="en-US" sz="3600" dirty="0" smtClean="0"/>
              <a:t>And </a:t>
            </a:r>
            <a:r>
              <a:rPr lang="en-US" sz="3600" dirty="0"/>
              <a:t>in the last days it shall be, God declares, that I will pour out my Spirit </a:t>
            </a:r>
            <a:r>
              <a:rPr lang="en-US" sz="3600" dirty="0" smtClean="0"/>
              <a:t> on </a:t>
            </a:r>
            <a:r>
              <a:rPr lang="en-US" sz="3600" dirty="0"/>
              <a:t>all flesh, and your sons and your daughters shall prophesy, and your young men shall see visions, and your old men shall dream dreams.</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2233" y="82224"/>
            <a:ext cx="8945267" cy="5016757"/>
          </a:xfrm>
          <a:prstGeom prst="rect">
            <a:avLst/>
          </a:prstGeom>
        </p:spPr>
        <p:txBody>
          <a:bodyPr wrap="square">
            <a:spAutoFit/>
          </a:bodyPr>
          <a:lstStyle/>
          <a:p>
            <a:r>
              <a:rPr lang="en-US" sz="3200" dirty="0"/>
              <a:t>2 Timothy 3:1-5 But understand this, that in the last days there will come times of difficulty. </a:t>
            </a:r>
            <a:r>
              <a:rPr lang="en-US" sz="3200" baseline="30000" dirty="0"/>
              <a:t>2 </a:t>
            </a:r>
            <a:r>
              <a:rPr lang="en-US" sz="3200" dirty="0"/>
              <a:t>For people will be lovers of self, lovers of money</a:t>
            </a:r>
            <a:r>
              <a:rPr lang="en-US" sz="3200" dirty="0" smtClean="0"/>
              <a:t>, proud</a:t>
            </a:r>
            <a:r>
              <a:rPr lang="en-US" sz="3200" dirty="0"/>
              <a:t>, </a:t>
            </a:r>
            <a:r>
              <a:rPr lang="en-US" sz="3200" dirty="0" smtClean="0"/>
              <a:t> arrogant</a:t>
            </a:r>
            <a:r>
              <a:rPr lang="en-US" sz="3200" dirty="0"/>
              <a:t>, abusive, disobedient to their parents, ungrateful, unholy, </a:t>
            </a:r>
            <a:r>
              <a:rPr lang="en-US" sz="3200" baseline="30000" dirty="0"/>
              <a:t>3 </a:t>
            </a:r>
            <a:r>
              <a:rPr lang="en-US" sz="3200" dirty="0"/>
              <a:t>heartless, unappeasable, slanderous, without self-control, brutal, not loving good, </a:t>
            </a:r>
            <a:r>
              <a:rPr lang="en-US" sz="3200" baseline="30000" dirty="0"/>
              <a:t>4 </a:t>
            </a:r>
            <a:r>
              <a:rPr lang="en-US" sz="3200" dirty="0"/>
              <a:t>treacherous, reckless, swollen with conceit, </a:t>
            </a:r>
            <a:r>
              <a:rPr lang="en-US" sz="3200" dirty="0" smtClean="0"/>
              <a:t> lovers </a:t>
            </a:r>
            <a:r>
              <a:rPr lang="en-US" sz="3200" dirty="0"/>
              <a:t>of pleasure rather than lovers of God, </a:t>
            </a:r>
            <a:r>
              <a:rPr lang="en-US" sz="3200" baseline="30000" dirty="0"/>
              <a:t>5 </a:t>
            </a:r>
            <a:r>
              <a:rPr lang="en-US" sz="3200" dirty="0"/>
              <a:t>having the appearance of godliness, but denying its power. Avoid such people.</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57" y="127903"/>
            <a:ext cx="8853896" cy="5632312"/>
          </a:xfrm>
          <a:prstGeom prst="rect">
            <a:avLst/>
          </a:prstGeom>
        </p:spPr>
        <p:txBody>
          <a:bodyPr wrap="square">
            <a:spAutoFit/>
          </a:bodyPr>
          <a:lstStyle/>
          <a:p>
            <a:r>
              <a:rPr lang="en-US" sz="3600" dirty="0"/>
              <a:t>Hebrews 3:12-14</a:t>
            </a:r>
            <a:r>
              <a:rPr lang="en-US" sz="3600" baseline="30000" dirty="0"/>
              <a:t> </a:t>
            </a:r>
            <a:endParaRPr lang="en-US" sz="3600" baseline="30000" dirty="0" smtClean="0"/>
          </a:p>
          <a:p>
            <a:r>
              <a:rPr lang="en-US" sz="3600" dirty="0" smtClean="0"/>
              <a:t>Take </a:t>
            </a:r>
            <a:r>
              <a:rPr lang="en-US" sz="3600" dirty="0"/>
              <a:t>care, brothers, lest there be in any of you an evil, unbelieving heart, leading you to fall away from the living God. </a:t>
            </a:r>
            <a:r>
              <a:rPr lang="en-US" sz="3600" baseline="30000" dirty="0"/>
              <a:t>13 </a:t>
            </a:r>
            <a:r>
              <a:rPr lang="en-US" sz="3600" dirty="0"/>
              <a:t>But exhort one another every day, as long as it is called “today,” that none of you may be hardened by the deceitfulness of sin. </a:t>
            </a:r>
            <a:r>
              <a:rPr lang="en-US" sz="3600" baseline="30000" dirty="0"/>
              <a:t>14 </a:t>
            </a:r>
            <a:r>
              <a:rPr lang="en-US" sz="3600" dirty="0"/>
              <a:t>For we have come to share in Christ, if indeed we hold our original confidence firm to the end.</a:t>
            </a:r>
          </a:p>
          <a:p>
            <a:r>
              <a:rPr lang="en-US" sz="36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194" y="191854"/>
            <a:ext cx="8881307" cy="3970318"/>
          </a:xfrm>
          <a:prstGeom prst="rect">
            <a:avLst/>
          </a:prstGeom>
        </p:spPr>
        <p:txBody>
          <a:bodyPr wrap="square">
            <a:spAutoFit/>
          </a:bodyPr>
          <a:lstStyle/>
          <a:p>
            <a:r>
              <a:rPr lang="en-US" sz="3600" b="1" dirty="0"/>
              <a:t>Matthew 24:10-13</a:t>
            </a:r>
            <a:r>
              <a:rPr lang="en-US" sz="3600" b="1" baseline="30000" dirty="0"/>
              <a:t> </a:t>
            </a:r>
            <a:endParaRPr lang="en-US" sz="3600" b="1" baseline="30000" dirty="0" smtClean="0"/>
          </a:p>
          <a:p>
            <a:r>
              <a:rPr lang="en-US" sz="3600" dirty="0" smtClean="0"/>
              <a:t>And </a:t>
            </a:r>
            <a:r>
              <a:rPr lang="en-US" sz="3600" dirty="0"/>
              <a:t>then many will fall away and betray one another and hate one another. </a:t>
            </a:r>
            <a:r>
              <a:rPr lang="en-US" sz="3600" baseline="30000" dirty="0"/>
              <a:t>11 </a:t>
            </a:r>
            <a:r>
              <a:rPr lang="en-US" sz="3600" dirty="0"/>
              <a:t>And many </a:t>
            </a:r>
            <a:r>
              <a:rPr lang="en-US" sz="3600" dirty="0" smtClean="0"/>
              <a:t> false </a:t>
            </a:r>
            <a:r>
              <a:rPr lang="en-US" sz="3600" dirty="0"/>
              <a:t>prophets will arise and lead many </a:t>
            </a:r>
            <a:r>
              <a:rPr lang="en-US" sz="3600" dirty="0" smtClean="0"/>
              <a:t>astray</a:t>
            </a:r>
            <a:r>
              <a:rPr lang="en-US" sz="3600" dirty="0"/>
              <a:t>. </a:t>
            </a:r>
            <a:r>
              <a:rPr lang="en-US" sz="3600" dirty="0" smtClean="0"/>
              <a:t> </a:t>
            </a:r>
            <a:r>
              <a:rPr lang="en-US" sz="3600" baseline="30000" dirty="0" smtClean="0"/>
              <a:t>12</a:t>
            </a:r>
            <a:r>
              <a:rPr lang="en-US" sz="3600" baseline="30000" dirty="0"/>
              <a:t> </a:t>
            </a:r>
            <a:r>
              <a:rPr lang="en-US" sz="3600" dirty="0"/>
              <a:t>And because lawlessness will be increased, </a:t>
            </a:r>
            <a:r>
              <a:rPr lang="en-US" sz="3600" dirty="0" smtClean="0"/>
              <a:t> the </a:t>
            </a:r>
            <a:r>
              <a:rPr lang="en-US" sz="3600" dirty="0"/>
              <a:t>love of many will grow cold. </a:t>
            </a:r>
            <a:r>
              <a:rPr lang="en-US" sz="3600" dirty="0" smtClean="0"/>
              <a:t> </a:t>
            </a:r>
            <a:r>
              <a:rPr lang="en-US" sz="3600" baseline="30000" dirty="0" smtClean="0"/>
              <a:t>13</a:t>
            </a:r>
            <a:r>
              <a:rPr lang="en-US" sz="3600" baseline="30000" dirty="0"/>
              <a:t> </a:t>
            </a:r>
            <a:r>
              <a:rPr lang="en-US" sz="3600" dirty="0"/>
              <a:t>But the one who endures to the end will be saved.</a:t>
            </a:r>
            <a:endParaRPr lang="en-US" sz="36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645" y="127902"/>
            <a:ext cx="8926993" cy="4524316"/>
          </a:xfrm>
          <a:prstGeom prst="rect">
            <a:avLst/>
          </a:prstGeom>
        </p:spPr>
        <p:txBody>
          <a:bodyPr wrap="square">
            <a:spAutoFit/>
          </a:bodyPr>
          <a:lstStyle/>
          <a:p>
            <a:r>
              <a:rPr lang="en-US" sz="3600" dirty="0"/>
              <a:t>Luke 6:47-49 </a:t>
            </a:r>
            <a:endParaRPr lang="en-US" sz="3600" dirty="0" smtClean="0"/>
          </a:p>
          <a:p>
            <a:r>
              <a:rPr lang="en-US" sz="3600" dirty="0" smtClean="0"/>
              <a:t>Everyone </a:t>
            </a:r>
            <a:r>
              <a:rPr lang="en-US" sz="3600" dirty="0"/>
              <a:t>who comes to me and hears my words and does them, I will show you what he is like: </a:t>
            </a:r>
            <a:r>
              <a:rPr lang="en-US" sz="3600" baseline="30000" dirty="0"/>
              <a:t>48 </a:t>
            </a:r>
            <a:r>
              <a:rPr lang="en-US" sz="3600" dirty="0"/>
              <a:t>he is like a man building a house, who dug deep and laid the foundation on the rock. And when a flood arose, the stream broke against that house and could not shake it, because it had been well built.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33937</TotalTime>
  <Words>306</Words>
  <Application>Microsoft Macintosh PowerPoint</Application>
  <PresentationFormat>On-screen Show (16:9)</PresentationFormat>
  <Paragraphs>64</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880</cp:revision>
  <dcterms:created xsi:type="dcterms:W3CDTF">2016-08-27T22:55:59Z</dcterms:created>
  <dcterms:modified xsi:type="dcterms:W3CDTF">2020-10-24T22:14:58Z</dcterms:modified>
</cp:coreProperties>
</file>