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376" r:id="rId2"/>
    <p:sldId id="397" r:id="rId3"/>
    <p:sldId id="398" r:id="rId4"/>
    <p:sldId id="354" r:id="rId5"/>
    <p:sldId id="380" r:id="rId6"/>
    <p:sldId id="429" r:id="rId7"/>
    <p:sldId id="345" r:id="rId8"/>
    <p:sldId id="445" r:id="rId9"/>
    <p:sldId id="452" r:id="rId10"/>
    <p:sldId id="335" r:id="rId11"/>
    <p:sldId id="430" r:id="rId12"/>
    <p:sldId id="431" r:id="rId13"/>
    <p:sldId id="432" r:id="rId14"/>
    <p:sldId id="433" r:id="rId15"/>
    <p:sldId id="435" r:id="rId16"/>
    <p:sldId id="434" r:id="rId17"/>
    <p:sldId id="447" r:id="rId18"/>
    <p:sldId id="454" r:id="rId19"/>
    <p:sldId id="26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37"/>
    <a:srgbClr val="25060F"/>
    <a:srgbClr val="430544"/>
    <a:srgbClr val="4C064E"/>
    <a:srgbClr val="7F0081"/>
    <a:srgbClr val="68005C"/>
    <a:srgbClr val="A70503"/>
    <a:srgbClr val="452303"/>
    <a:srgbClr val="E0690A"/>
    <a:srgbClr val="F9C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07" autoAdjust="0"/>
  </p:normalViewPr>
  <p:slideViewPr>
    <p:cSldViewPr snapToGrid="0" snapToObjects="1">
      <p:cViewPr varScale="1">
        <p:scale>
          <a:sx n="150" d="100"/>
          <a:sy n="150" d="100"/>
        </p:scale>
        <p:origin x="-112" y="-19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8/28/20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2794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/>
              <a:t>Colossians 3:</a:t>
            </a:r>
            <a:r>
              <a:rPr lang="en-US" sz="5400" b="1" i="1" dirty="0" smtClean="0"/>
              <a:t>10</a:t>
            </a:r>
          </a:p>
          <a:p>
            <a:r>
              <a:rPr lang="en-US" sz="5400" dirty="0" smtClean="0"/>
              <a:t>and</a:t>
            </a:r>
            <a:r>
              <a:rPr lang="en-US" sz="5400" dirty="0"/>
              <a:t> have put on the new self</a:t>
            </a:r>
            <a:r>
              <a:rPr lang="en-US" sz="5400" dirty="0" smtClean="0"/>
              <a:t>, </a:t>
            </a:r>
            <a:r>
              <a:rPr lang="en-US" sz="5400" dirty="0"/>
              <a:t> which is </a:t>
            </a:r>
            <a:r>
              <a:rPr lang="en-US" sz="5400" dirty="0" smtClean="0"/>
              <a:t>being renewed in knowledge</a:t>
            </a:r>
            <a:r>
              <a:rPr lang="en-US" sz="5400" dirty="0"/>
              <a:t> </a:t>
            </a:r>
            <a:r>
              <a:rPr lang="en-US" sz="5400" dirty="0" smtClean="0"/>
              <a:t> after </a:t>
            </a:r>
            <a:r>
              <a:rPr lang="en-US" sz="5400" dirty="0"/>
              <a:t>the image of its creator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267" y="245534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Galatians 2:</a:t>
            </a:r>
            <a:r>
              <a:rPr lang="en-US" sz="4400" b="1" dirty="0" smtClean="0"/>
              <a:t>20</a:t>
            </a:r>
          </a:p>
          <a:p>
            <a:r>
              <a:rPr lang="en-US" sz="4400" dirty="0" smtClean="0"/>
              <a:t>I </a:t>
            </a:r>
            <a:r>
              <a:rPr lang="en-US" sz="4400" dirty="0"/>
              <a:t>have been crucified with Christ. It is no longer I who live, but Christ who lives in me. And the life I now live in the flesh I live by faith in the Son of God, who loved me and gave himself for me.</a:t>
            </a:r>
          </a:p>
        </p:txBody>
      </p:sp>
    </p:spTree>
    <p:extLst>
      <p:ext uri="{BB962C8B-B14F-4D97-AF65-F5344CB8AC3E}">
        <p14:creationId xmlns:p14="http://schemas.microsoft.com/office/powerpoint/2010/main" val="13835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133" y="177800"/>
            <a:ext cx="851746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/>
              <a:t>Colossians 3:12-</a:t>
            </a:r>
            <a:r>
              <a:rPr lang="en-US" sz="3600" b="1" i="1" dirty="0" smtClean="0"/>
              <a:t>13</a:t>
            </a:r>
          </a:p>
          <a:p>
            <a:r>
              <a:rPr lang="en-US" sz="3600" b="1" i="1" dirty="0" smtClean="0"/>
              <a:t> </a:t>
            </a:r>
            <a:r>
              <a:rPr lang="en-US" sz="3600" dirty="0"/>
              <a:t>Put on then, as God's chosen ones, holy and beloved, compassionate hearts, </a:t>
            </a:r>
            <a:r>
              <a:rPr lang="en-US" sz="3600" dirty="0" smtClean="0"/>
              <a:t> kindness, </a:t>
            </a:r>
            <a:r>
              <a:rPr lang="en-US" sz="3600" dirty="0"/>
              <a:t> humility, meekness, and patience, </a:t>
            </a:r>
            <a:r>
              <a:rPr lang="en-US" sz="3600" b="1" baseline="30000" dirty="0"/>
              <a:t>13 </a:t>
            </a:r>
            <a:r>
              <a:rPr lang="en-US" sz="3600" dirty="0"/>
              <a:t>bearing with one another and, if one has a complaint against another</a:t>
            </a:r>
            <a:r>
              <a:rPr lang="en-US" sz="3600" dirty="0" smtClean="0"/>
              <a:t>, forgiving </a:t>
            </a:r>
            <a:r>
              <a:rPr lang="en-US" sz="3600" dirty="0"/>
              <a:t>each other; as the Lord has forgiven you, so you also must forgive. </a:t>
            </a:r>
          </a:p>
        </p:txBody>
      </p:sp>
    </p:spTree>
    <p:extLst>
      <p:ext uri="{BB962C8B-B14F-4D97-AF65-F5344CB8AC3E}">
        <p14:creationId xmlns:p14="http://schemas.microsoft.com/office/powerpoint/2010/main" val="40793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99" y="135467"/>
            <a:ext cx="8906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/>
              <a:t>Colossians 3:14-</a:t>
            </a:r>
            <a:r>
              <a:rPr lang="en-US" sz="3200" b="1" i="1" dirty="0" smtClean="0"/>
              <a:t>17 </a:t>
            </a:r>
          </a:p>
          <a:p>
            <a:r>
              <a:rPr lang="en-US" sz="3200" dirty="0" smtClean="0"/>
              <a:t>And </a:t>
            </a:r>
            <a:r>
              <a:rPr lang="en-US" sz="3200" dirty="0"/>
              <a:t>above all these put on love, which binds everything together in perfect harmony. </a:t>
            </a:r>
            <a:r>
              <a:rPr lang="en-US" sz="3200" dirty="0" smtClean="0"/>
              <a:t> </a:t>
            </a:r>
            <a:r>
              <a:rPr lang="en-US" sz="3200" b="1" baseline="30000" dirty="0" smtClean="0"/>
              <a:t>15</a:t>
            </a:r>
            <a:r>
              <a:rPr lang="en-US" sz="3200" b="1" baseline="30000" dirty="0"/>
              <a:t> </a:t>
            </a:r>
            <a:r>
              <a:rPr lang="en-US" sz="3200" dirty="0"/>
              <a:t>And let the peace of Christ rule in your hearts, to which indeed you were called in one body. And be thankful. </a:t>
            </a:r>
            <a:r>
              <a:rPr lang="en-US" sz="3200" b="1" baseline="30000" dirty="0"/>
              <a:t>16 </a:t>
            </a:r>
            <a:r>
              <a:rPr lang="en-US" sz="3200" dirty="0"/>
              <a:t>Let the word of Christ dwell in you richly, teaching and admonishing one another in all wisdom, singing psalms and hymns and spiritual songs, with thankfulness in your hearts to </a:t>
            </a:r>
            <a:r>
              <a:rPr lang="en-US" sz="3200" dirty="0" smtClean="0"/>
              <a:t>God</a:t>
            </a:r>
            <a:r>
              <a:rPr lang="mr-IN" sz="3200" dirty="0" smtClean="0"/>
              <a:t>……</a:t>
            </a:r>
            <a:r>
              <a:rPr lang="en-US" sz="3200" dirty="0" smtClean="0"/>
              <a:t>..</a:t>
            </a:r>
            <a:r>
              <a:rPr lang="en-US" sz="3200" dirty="0"/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57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733" y="499534"/>
            <a:ext cx="82126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600" b="1" baseline="30000" dirty="0" smtClean="0"/>
              <a:t>………</a:t>
            </a:r>
            <a:r>
              <a:rPr lang="en-US" sz="3600" b="1" baseline="30000" dirty="0" smtClean="0"/>
              <a:t>17</a:t>
            </a:r>
            <a:r>
              <a:rPr lang="en-US" sz="3600" b="1" baseline="30000" dirty="0"/>
              <a:t> </a:t>
            </a:r>
            <a:r>
              <a:rPr lang="en-US" sz="3600" dirty="0"/>
              <a:t>And whatever you do, in word or deed, do everything in the name of the Lord Jesus, giving thanks to God the Father through him.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067" y="304800"/>
            <a:ext cx="843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John 14:</a:t>
            </a:r>
            <a:r>
              <a:rPr lang="en-US" sz="4800" b="1" dirty="0" smtClean="0"/>
              <a:t>27</a:t>
            </a:r>
          </a:p>
          <a:p>
            <a:r>
              <a:rPr lang="en-US" sz="4800" dirty="0" smtClean="0"/>
              <a:t>Peace </a:t>
            </a:r>
            <a:r>
              <a:rPr lang="en-US" sz="4800" dirty="0"/>
              <a:t>I leave with you; my peace I give to you. Not as the world gives do I give to you. Let not your hearts be troubled, neither let them be afraid.</a:t>
            </a:r>
          </a:p>
        </p:txBody>
      </p:sp>
    </p:spTree>
    <p:extLst>
      <p:ext uri="{BB962C8B-B14F-4D97-AF65-F5344CB8AC3E}">
        <p14:creationId xmlns:p14="http://schemas.microsoft.com/office/powerpoint/2010/main" val="8685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389467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Philippians 4:7</a:t>
            </a:r>
            <a:r>
              <a:rPr lang="en-US" sz="5400" dirty="0"/>
              <a:t> </a:t>
            </a:r>
            <a:endParaRPr lang="en-US" sz="5400" dirty="0" smtClean="0"/>
          </a:p>
          <a:p>
            <a:r>
              <a:rPr lang="en-US" sz="5400" dirty="0" smtClean="0"/>
              <a:t>And</a:t>
            </a:r>
            <a:r>
              <a:rPr lang="en-US" sz="5400" dirty="0"/>
              <a:t> the peace of God, which surpasses all understanding, will guard your hearts and your minds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153096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23" y="0"/>
            <a:ext cx="7946497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120" y="396757"/>
            <a:ext cx="728224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Remembering</a:t>
            </a:r>
          </a:p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pple Chancery"/>
                <a:cs typeface="Apple Chancery"/>
              </a:rPr>
              <a:t>We Have Died With Christ</a:t>
            </a:r>
            <a:endParaRPr lang="en-US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3841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99749" y="1663349"/>
            <a:ext cx="526475" cy="177419"/>
          </a:xfrm>
          <a:prstGeom prst="ellipse">
            <a:avLst/>
          </a:prstGeom>
          <a:solidFill>
            <a:srgbClr val="25060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6350" cmpd="sng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3696950"/>
            <a:ext cx="7306733" cy="1446550"/>
          </a:xfrm>
          <a:prstGeom prst="rect">
            <a:avLst/>
          </a:prstGeom>
          <a:gradFill flip="none" rotWithShape="1">
            <a:gsLst>
              <a:gs pos="71000">
                <a:schemeClr val="bg1">
                  <a:lumMod val="85000"/>
                  <a:lumOff val="15000"/>
                </a:schemeClr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angla MN"/>
                <a:cs typeface="Bangla MN"/>
              </a:rPr>
              <a:t>Proper Attire,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Bangla MN"/>
                <a:cs typeface="Bangla MN"/>
              </a:rPr>
              <a:t>Clothing The New You</a:t>
            </a:r>
            <a:endParaRPr lang="en-US" sz="4400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419827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99749" y="1663349"/>
            <a:ext cx="526475" cy="177419"/>
          </a:xfrm>
          <a:prstGeom prst="ellipse">
            <a:avLst/>
          </a:prstGeom>
          <a:solidFill>
            <a:srgbClr val="25060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6350" cmpd="sng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3696950"/>
            <a:ext cx="7306733" cy="1446550"/>
          </a:xfrm>
          <a:prstGeom prst="rect">
            <a:avLst/>
          </a:prstGeom>
          <a:gradFill flip="none" rotWithShape="1">
            <a:gsLst>
              <a:gs pos="71000">
                <a:schemeClr val="bg1">
                  <a:lumMod val="85000"/>
                  <a:lumOff val="15000"/>
                </a:schemeClr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Bangla MN"/>
                <a:cs typeface="Bangla MN"/>
              </a:rPr>
              <a:t>Proper Attire,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Bangla MN"/>
                <a:cs typeface="Bangla MN"/>
              </a:rPr>
              <a:t>Clothing The New You</a:t>
            </a:r>
            <a:endParaRPr lang="en-US" sz="4400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154456" y="5143500"/>
            <a:ext cx="8989545" cy="25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4455" y="65186"/>
            <a:ext cx="8879477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Colossians 3:1-4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600" dirty="0" smtClean="0"/>
              <a:t>If </a:t>
            </a:r>
            <a:r>
              <a:rPr lang="en-US" sz="3600" dirty="0"/>
              <a:t>then you have been raised with Christ, seek the things that are above, where Christ is, seated at the right hand of God. </a:t>
            </a:r>
            <a:r>
              <a:rPr lang="en-US" sz="3600" b="1" baseline="30000" dirty="0"/>
              <a:t>2 </a:t>
            </a:r>
            <a:r>
              <a:rPr lang="en-US" sz="3600" dirty="0"/>
              <a:t>Set your minds on things that are above, not on things that are on earth. </a:t>
            </a:r>
            <a:r>
              <a:rPr lang="en-US" sz="3600" b="1" baseline="30000" dirty="0"/>
              <a:t>3 </a:t>
            </a:r>
            <a:r>
              <a:rPr lang="en-US" sz="3600" dirty="0"/>
              <a:t>For you have died, and your life is hidden with Christ in God. </a:t>
            </a:r>
            <a:r>
              <a:rPr lang="en-US" sz="3600" b="1" baseline="30000" dirty="0"/>
              <a:t>4 </a:t>
            </a:r>
            <a:r>
              <a:rPr lang="en-US" sz="3600" dirty="0"/>
              <a:t>When Christ who is your life appears, then you also will appear with him in glory.</a:t>
            </a:r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733" y="254000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Colossians 3:5-11 </a:t>
            </a:r>
            <a:endParaRPr lang="en-US" sz="3600" b="1" dirty="0" smtClean="0"/>
          </a:p>
          <a:p>
            <a:r>
              <a:rPr lang="en-US" sz="3600" dirty="0" smtClean="0"/>
              <a:t>Put </a:t>
            </a:r>
            <a:r>
              <a:rPr lang="en-US" sz="3600" dirty="0"/>
              <a:t>to death therefore what is earthly in you: sexual immorality, impurity, passion, evil desire, and covetousness, which is idolatry.</a:t>
            </a:r>
            <a:r>
              <a:rPr lang="en-US" sz="3600" b="1" baseline="30000" dirty="0"/>
              <a:t>6 </a:t>
            </a:r>
            <a:r>
              <a:rPr lang="en-US" sz="3600" dirty="0"/>
              <a:t>On account of these the wrath of God is coming. </a:t>
            </a:r>
            <a:r>
              <a:rPr lang="en-US" sz="3600" b="1" baseline="30000" dirty="0"/>
              <a:t>7 </a:t>
            </a:r>
            <a:r>
              <a:rPr lang="en-US" sz="3600" dirty="0"/>
              <a:t>In these you too once walked, when you were living in </a:t>
            </a:r>
            <a:r>
              <a:rPr lang="en-US" sz="3600" dirty="0" smtClean="0"/>
              <a:t>them</a:t>
            </a:r>
            <a:r>
              <a:rPr lang="mr-IN" sz="3600" dirty="0" smtClean="0"/>
              <a:t>………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33" y="127001"/>
            <a:ext cx="886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3200" b="1" baseline="30000" dirty="0" smtClean="0"/>
              <a:t>………</a:t>
            </a:r>
            <a:r>
              <a:rPr lang="en-US" sz="3200" b="1" baseline="30000" dirty="0" smtClean="0"/>
              <a:t>.8</a:t>
            </a:r>
            <a:r>
              <a:rPr lang="en-US" sz="3200" b="1" baseline="30000" dirty="0"/>
              <a:t> </a:t>
            </a:r>
            <a:r>
              <a:rPr lang="en-US" sz="3200" dirty="0"/>
              <a:t>But now you must put them all away: </a:t>
            </a:r>
            <a:r>
              <a:rPr lang="en-US" sz="3200" dirty="0" smtClean="0"/>
              <a:t> anger</a:t>
            </a:r>
            <a:r>
              <a:rPr lang="en-US" sz="3200" dirty="0"/>
              <a:t>, wrath, malice, slander, and obscene talk from your mouth. </a:t>
            </a:r>
            <a:r>
              <a:rPr lang="en-US" sz="3200" b="1" baseline="30000" dirty="0"/>
              <a:t>9 </a:t>
            </a:r>
            <a:r>
              <a:rPr lang="en-US" sz="3200" dirty="0"/>
              <a:t>Do not lie to one another, seeing that you have put off the old self with its practices </a:t>
            </a:r>
            <a:r>
              <a:rPr lang="en-US" sz="3200" dirty="0" smtClean="0"/>
              <a:t> </a:t>
            </a:r>
            <a:r>
              <a:rPr lang="en-US" sz="3200" b="1" baseline="30000" dirty="0" smtClean="0"/>
              <a:t>10</a:t>
            </a:r>
            <a:r>
              <a:rPr lang="en-US" sz="3200" b="1" baseline="30000" dirty="0"/>
              <a:t> </a:t>
            </a:r>
            <a:r>
              <a:rPr lang="en-US" sz="3200" dirty="0"/>
              <a:t>and have put on the new self, which is being renewed </a:t>
            </a:r>
            <a:r>
              <a:rPr lang="en-US" sz="3200" dirty="0" smtClean="0"/>
              <a:t>in knowledge</a:t>
            </a:r>
            <a:r>
              <a:rPr lang="en-US" sz="3200" dirty="0"/>
              <a:t> </a:t>
            </a:r>
            <a:r>
              <a:rPr lang="en-US" sz="3200" dirty="0" smtClean="0"/>
              <a:t> after </a:t>
            </a:r>
            <a:r>
              <a:rPr lang="en-US" sz="3200" dirty="0"/>
              <a:t>the image of its creator. </a:t>
            </a:r>
            <a:r>
              <a:rPr lang="en-US" sz="3200" b="1" baseline="30000" dirty="0"/>
              <a:t>11 </a:t>
            </a:r>
            <a:r>
              <a:rPr lang="en-US" sz="3200" dirty="0"/>
              <a:t>Here there is not Greek and Jew, circumcised and uncircumcised, barbarian, Scythian, slave, free; but Christ is all, and in all.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66" y="321733"/>
            <a:ext cx="8678333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Mark 2:22</a:t>
            </a:r>
            <a:r>
              <a:rPr lang="en-US" sz="4400" dirty="0"/>
              <a:t> </a:t>
            </a:r>
            <a:endParaRPr lang="en-US" sz="4400" dirty="0" smtClean="0"/>
          </a:p>
          <a:p>
            <a:r>
              <a:rPr lang="en-US" sz="4400" dirty="0" smtClean="0"/>
              <a:t>And </a:t>
            </a:r>
            <a:r>
              <a:rPr lang="en-US" sz="4400" dirty="0"/>
              <a:t>no one puts new wine into old wineskins. If he does</a:t>
            </a:r>
            <a:r>
              <a:rPr lang="en-US" sz="4400" dirty="0" smtClean="0"/>
              <a:t>, the</a:t>
            </a:r>
            <a:r>
              <a:rPr lang="en-US" sz="4400" dirty="0"/>
              <a:t> </a:t>
            </a:r>
            <a:r>
              <a:rPr lang="en-US" sz="4400" dirty="0" smtClean="0"/>
              <a:t> wine</a:t>
            </a:r>
            <a:r>
              <a:rPr lang="en-US" sz="4400" dirty="0"/>
              <a:t> </a:t>
            </a:r>
            <a:r>
              <a:rPr lang="en-US" sz="4400" dirty="0" smtClean="0"/>
              <a:t> will </a:t>
            </a:r>
            <a:r>
              <a:rPr lang="en-US" sz="4400" dirty="0"/>
              <a:t>burst the skins—and the wine is destroyed, and so are the skins. But new wine is for fresh wineskins.”</a:t>
            </a:r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491067"/>
            <a:ext cx="86698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Galatians 3:</a:t>
            </a:r>
            <a:r>
              <a:rPr lang="en-US" sz="6000" b="1" dirty="0" smtClean="0"/>
              <a:t>27</a:t>
            </a:r>
          </a:p>
          <a:p>
            <a:r>
              <a:rPr lang="en-US" sz="6000" dirty="0" smtClean="0"/>
              <a:t>For </a:t>
            </a:r>
            <a:r>
              <a:rPr lang="en-US" sz="6000" dirty="0"/>
              <a:t>as many of you as </a:t>
            </a:r>
            <a:r>
              <a:rPr lang="en-US" sz="6000" dirty="0" smtClean="0"/>
              <a:t> were </a:t>
            </a:r>
            <a:r>
              <a:rPr lang="en-US" sz="6000" dirty="0"/>
              <a:t>baptized into Christ have put on Christ.</a:t>
            </a:r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30200"/>
            <a:ext cx="835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2Corinthians 4:16</a:t>
            </a:r>
            <a:r>
              <a:rPr lang="en-US" sz="4800" dirty="0"/>
              <a:t> </a:t>
            </a:r>
            <a:endParaRPr lang="en-US" sz="4800" dirty="0" smtClean="0"/>
          </a:p>
          <a:p>
            <a:r>
              <a:rPr lang="en-US" sz="4800" dirty="0" smtClean="0"/>
              <a:t>So </a:t>
            </a:r>
            <a:r>
              <a:rPr lang="en-US" sz="4800" dirty="0"/>
              <a:t>we do not lose heart. Though our outer self is wasting away, </a:t>
            </a:r>
            <a:r>
              <a:rPr lang="en-US" sz="4800" dirty="0" smtClean="0"/>
              <a:t> our </a:t>
            </a:r>
            <a:r>
              <a:rPr lang="en-US" sz="4800" dirty="0"/>
              <a:t>inner self is being renewed day by day.</a:t>
            </a:r>
          </a:p>
        </p:txBody>
      </p:sp>
    </p:spTree>
    <p:extLst>
      <p:ext uri="{BB962C8B-B14F-4D97-AF65-F5344CB8AC3E}">
        <p14:creationId xmlns:p14="http://schemas.microsoft.com/office/powerpoint/2010/main" val="36006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400" y="397933"/>
            <a:ext cx="83735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Psalm 90:8</a:t>
            </a:r>
            <a:r>
              <a:rPr lang="en-US" sz="5400" dirty="0"/>
              <a:t> </a:t>
            </a:r>
            <a:endParaRPr lang="en-US" sz="5400" dirty="0" smtClean="0"/>
          </a:p>
          <a:p>
            <a:r>
              <a:rPr lang="en-US" sz="5400" dirty="0" smtClean="0"/>
              <a:t>You </a:t>
            </a:r>
            <a:r>
              <a:rPr lang="en-US" sz="5400" dirty="0"/>
              <a:t>have set our iniquities before you, our secret sins </a:t>
            </a:r>
            <a:endParaRPr lang="en-US" sz="5400" dirty="0" smtClean="0"/>
          </a:p>
          <a:p>
            <a:r>
              <a:rPr lang="en-US" sz="5400" dirty="0" smtClean="0"/>
              <a:t>in </a:t>
            </a:r>
            <a:r>
              <a:rPr lang="en-US" sz="5400" dirty="0"/>
              <a:t>the light of </a:t>
            </a:r>
            <a:r>
              <a:rPr lang="en-US" sz="5400" dirty="0" smtClean="0"/>
              <a:t>your presence.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5052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33973</TotalTime>
  <Words>142</Words>
  <Application>Microsoft Macintosh PowerPoint</Application>
  <PresentationFormat>On-screen Show (16:9)</PresentationFormat>
  <Paragraphs>34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900</cp:revision>
  <dcterms:created xsi:type="dcterms:W3CDTF">2016-08-27T22:55:59Z</dcterms:created>
  <dcterms:modified xsi:type="dcterms:W3CDTF">2020-08-29T19:49:38Z</dcterms:modified>
</cp:coreProperties>
</file>