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376" r:id="rId2"/>
    <p:sldId id="397" r:id="rId3"/>
    <p:sldId id="420" r:id="rId4"/>
    <p:sldId id="398" r:id="rId5"/>
    <p:sldId id="354" r:id="rId6"/>
    <p:sldId id="446" r:id="rId7"/>
    <p:sldId id="380" r:id="rId8"/>
    <p:sldId id="429" r:id="rId9"/>
    <p:sldId id="345" r:id="rId10"/>
    <p:sldId id="445" r:id="rId11"/>
    <p:sldId id="452" r:id="rId12"/>
    <p:sldId id="335" r:id="rId13"/>
    <p:sldId id="430" r:id="rId14"/>
    <p:sldId id="431" r:id="rId15"/>
    <p:sldId id="432" r:id="rId16"/>
    <p:sldId id="447" r:id="rId17"/>
    <p:sldId id="462" r:id="rId18"/>
    <p:sldId id="463" r:id="rId19"/>
    <p:sldId id="261"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7" autoAdjust="0"/>
  </p:normalViewPr>
  <p:slideViewPr>
    <p:cSldViewPr snapToGrid="0" snapToObjects="1">
      <p:cViewPr varScale="1">
        <p:scale>
          <a:sx n="115" d="100"/>
          <a:sy n="115" d="100"/>
        </p:scale>
        <p:origin x="-120" y="-251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9/5/20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9/5/20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9/5/20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9/5/20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9/5/20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9/5/20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9/5/20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9/5/20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9/5/20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2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783" y="386522"/>
            <a:ext cx="8249478" cy="3785652"/>
          </a:xfrm>
          <a:prstGeom prst="rect">
            <a:avLst/>
          </a:prstGeom>
        </p:spPr>
        <p:txBody>
          <a:bodyPr wrap="square">
            <a:spAutoFit/>
          </a:bodyPr>
          <a:lstStyle/>
          <a:p>
            <a:r>
              <a:rPr lang="en-US" sz="4800" b="1" dirty="0"/>
              <a:t>Matthew 28:19 </a:t>
            </a:r>
            <a:r>
              <a:rPr lang="en-US" sz="4800" b="1" baseline="30000" dirty="0"/>
              <a:t> </a:t>
            </a:r>
            <a:endParaRPr lang="en-US" sz="4800" b="1" baseline="30000" dirty="0" smtClean="0"/>
          </a:p>
          <a:p>
            <a:r>
              <a:rPr lang="en-US" sz="4800" dirty="0" smtClean="0"/>
              <a:t>Go </a:t>
            </a:r>
            <a:r>
              <a:rPr lang="en-US" sz="4800" dirty="0"/>
              <a:t>therefore and make disciples of all nations, baptizing them </a:t>
            </a:r>
            <a:r>
              <a:rPr lang="en-US" sz="4800" dirty="0" smtClean="0"/>
              <a:t> in</a:t>
            </a:r>
            <a:r>
              <a:rPr lang="en-US" sz="4800" dirty="0"/>
              <a:t> the name of the Father and of the Son and of the Holy Spirit,</a:t>
            </a:r>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5043" y="198784"/>
            <a:ext cx="8503479" cy="3785652"/>
          </a:xfrm>
          <a:prstGeom prst="rect">
            <a:avLst/>
          </a:prstGeom>
        </p:spPr>
        <p:txBody>
          <a:bodyPr wrap="square">
            <a:spAutoFit/>
          </a:bodyPr>
          <a:lstStyle/>
          <a:p>
            <a:r>
              <a:rPr lang="en-US" sz="4000" b="1" dirty="0"/>
              <a:t>Acts 1:8 </a:t>
            </a:r>
            <a:endParaRPr lang="en-US" sz="4000" b="1" dirty="0" smtClean="0"/>
          </a:p>
          <a:p>
            <a:r>
              <a:rPr lang="en-US" sz="4000" dirty="0" smtClean="0"/>
              <a:t>But </a:t>
            </a:r>
            <a:r>
              <a:rPr lang="en-US" sz="4000" dirty="0"/>
              <a:t>you will receive power when </a:t>
            </a:r>
            <a:endParaRPr lang="en-US" sz="4000" dirty="0" smtClean="0"/>
          </a:p>
          <a:p>
            <a:r>
              <a:rPr lang="en-US" sz="4000" dirty="0" smtClean="0"/>
              <a:t>the </a:t>
            </a:r>
            <a:r>
              <a:rPr lang="en-US" sz="4000" dirty="0"/>
              <a:t>Holy Spirit has come upon you, and you will be my witnesses </a:t>
            </a:r>
            <a:r>
              <a:rPr lang="en-US" sz="4000" dirty="0" smtClean="0"/>
              <a:t>in </a:t>
            </a:r>
            <a:r>
              <a:rPr lang="en-US" sz="4000" dirty="0"/>
              <a:t>Jerusalem and in all Judea and </a:t>
            </a:r>
            <a:r>
              <a:rPr lang="en-US" sz="4000" dirty="0" smtClean="0"/>
              <a:t>Samaria</a:t>
            </a:r>
            <a:r>
              <a:rPr lang="en-US" sz="4000" dirty="0"/>
              <a:t>, and to the end of the earth.”</a:t>
            </a:r>
          </a:p>
        </p:txBody>
      </p:sp>
    </p:spTree>
    <p:extLst>
      <p:ext uri="{BB962C8B-B14F-4D97-AF65-F5344CB8AC3E}">
        <p14:creationId xmlns:p14="http://schemas.microsoft.com/office/powerpoint/2010/main" val="30505227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435" y="342349"/>
            <a:ext cx="8382000" cy="3970318"/>
          </a:xfrm>
          <a:prstGeom prst="rect">
            <a:avLst/>
          </a:prstGeom>
        </p:spPr>
        <p:txBody>
          <a:bodyPr wrap="square">
            <a:spAutoFit/>
          </a:bodyPr>
          <a:lstStyle/>
          <a:p>
            <a:r>
              <a:rPr lang="en-US" sz="3600" b="1" dirty="0"/>
              <a:t>Romans 15:20-</a:t>
            </a:r>
            <a:r>
              <a:rPr lang="en-US" sz="3600" dirty="0"/>
              <a:t>21 </a:t>
            </a:r>
            <a:endParaRPr lang="en-US" sz="3600" dirty="0" smtClean="0"/>
          </a:p>
          <a:p>
            <a:r>
              <a:rPr lang="en-US" sz="3600" dirty="0" smtClean="0"/>
              <a:t>I </a:t>
            </a:r>
            <a:r>
              <a:rPr lang="en-US" sz="3600" dirty="0"/>
              <a:t>make it my ambition to preach the gospel, not where Christ has already been named, </a:t>
            </a:r>
            <a:r>
              <a:rPr lang="en-US" sz="3600" dirty="0" smtClean="0"/>
              <a:t> lest </a:t>
            </a:r>
            <a:r>
              <a:rPr lang="en-US" sz="3600" dirty="0"/>
              <a:t>I build on someone else's foundation, </a:t>
            </a:r>
            <a:r>
              <a:rPr lang="en-US" sz="3600" dirty="0" smtClean="0"/>
              <a:t> </a:t>
            </a:r>
            <a:r>
              <a:rPr lang="en-US" sz="3600" baseline="30000" dirty="0" smtClean="0"/>
              <a:t>21</a:t>
            </a:r>
            <a:r>
              <a:rPr lang="en-US" sz="3600" baseline="30000" dirty="0"/>
              <a:t> </a:t>
            </a:r>
            <a:r>
              <a:rPr lang="en-US" sz="3600" dirty="0"/>
              <a:t>but as it is written, “Those who have never been told of him will see, and those who have never heard will </a:t>
            </a:r>
            <a:r>
              <a:rPr lang="en-US" sz="3600" dirty="0" smtClean="0"/>
              <a:t>understand.” </a:t>
            </a:r>
            <a:endParaRPr lang="en-US" sz="3600"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826" y="33131"/>
            <a:ext cx="8205304" cy="4524315"/>
          </a:xfrm>
          <a:prstGeom prst="rect">
            <a:avLst/>
          </a:prstGeom>
        </p:spPr>
        <p:txBody>
          <a:bodyPr wrap="square">
            <a:spAutoFit/>
          </a:bodyPr>
          <a:lstStyle/>
          <a:p>
            <a:r>
              <a:rPr lang="en-US" sz="4800" b="1" dirty="0"/>
              <a:t>Romans 13:</a:t>
            </a:r>
            <a:r>
              <a:rPr lang="en-US" sz="4800" b="1" dirty="0" smtClean="0"/>
              <a:t>11</a:t>
            </a:r>
          </a:p>
          <a:p>
            <a:r>
              <a:rPr lang="en-US" sz="4800" dirty="0" smtClean="0"/>
              <a:t>Besides </a:t>
            </a:r>
            <a:r>
              <a:rPr lang="en-US" sz="4800" dirty="0"/>
              <a:t>this you know the time, that the hour has come for you to wake from sleep. For salvation is nearer to us now than when we first believed.</a:t>
            </a:r>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9826" y="209827"/>
            <a:ext cx="8636000" cy="4801315"/>
          </a:xfrm>
          <a:prstGeom prst="rect">
            <a:avLst/>
          </a:prstGeom>
        </p:spPr>
        <p:txBody>
          <a:bodyPr wrap="square">
            <a:spAutoFit/>
          </a:bodyPr>
          <a:lstStyle/>
          <a:p>
            <a:r>
              <a:rPr lang="en-US" sz="3600" b="1" dirty="0"/>
              <a:t>Titus 2:11-13 </a:t>
            </a:r>
            <a:r>
              <a:rPr lang="en-US" sz="3600" b="1" baseline="30000" dirty="0"/>
              <a:t> </a:t>
            </a:r>
            <a:endParaRPr lang="en-US" sz="3600" b="1" baseline="30000" dirty="0" smtClean="0"/>
          </a:p>
          <a:p>
            <a:r>
              <a:rPr lang="en-US" sz="3600" dirty="0" smtClean="0"/>
              <a:t>For</a:t>
            </a:r>
            <a:r>
              <a:rPr lang="en-US" sz="3600" dirty="0"/>
              <a:t> the grace of God has appeared, bringing salvation for all people, </a:t>
            </a:r>
            <a:r>
              <a:rPr lang="en-US" sz="3600" b="1" baseline="30000" dirty="0"/>
              <a:t>12 </a:t>
            </a:r>
            <a:r>
              <a:rPr lang="en-US" sz="3600" dirty="0"/>
              <a:t>training us to renounce ungodliness and worldly passions, and to live self-controlled, upright, and godly lives in the present age, </a:t>
            </a:r>
            <a:r>
              <a:rPr lang="en-US" sz="3600" b="1" baseline="30000" dirty="0"/>
              <a:t>13 </a:t>
            </a:r>
            <a:r>
              <a:rPr lang="en-US" sz="3600" dirty="0"/>
              <a:t>waiting for our blessed hope, the appearing of the glory of our great God and Savior Jesus Christ.</a:t>
            </a:r>
          </a:p>
          <a:p>
            <a:r>
              <a:rPr lang="en-US" b="1" dirty="0"/>
              <a:t> </a:t>
            </a:r>
            <a:endParaRPr lang="en-US" dirty="0"/>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913" y="187739"/>
            <a:ext cx="8735391" cy="4524315"/>
          </a:xfrm>
          <a:prstGeom prst="rect">
            <a:avLst/>
          </a:prstGeom>
        </p:spPr>
        <p:txBody>
          <a:bodyPr wrap="square">
            <a:spAutoFit/>
          </a:bodyPr>
          <a:lstStyle/>
          <a:p>
            <a:r>
              <a:rPr lang="en-US" sz="3200" b="1" dirty="0"/>
              <a:t>1 Thessalonians 4:16-18 </a:t>
            </a:r>
            <a:r>
              <a:rPr lang="en-US" sz="3200" dirty="0"/>
              <a:t> </a:t>
            </a:r>
            <a:endParaRPr lang="en-US" sz="3200" dirty="0" smtClean="0"/>
          </a:p>
          <a:p>
            <a:r>
              <a:rPr lang="en-US" sz="3200" dirty="0" smtClean="0"/>
              <a:t>For</a:t>
            </a:r>
            <a:r>
              <a:rPr lang="en-US" sz="3200" dirty="0"/>
              <a:t> the Lord himself will descend from heaven with a cry of command, with the voice of an archangel, and with the sound of the trumpet of God. And the dead in Christ will rise first. </a:t>
            </a:r>
            <a:r>
              <a:rPr lang="en-US" sz="3200" b="1" baseline="30000" dirty="0"/>
              <a:t>17 </a:t>
            </a:r>
            <a:r>
              <a:rPr lang="en-US" sz="3200" dirty="0"/>
              <a:t>Then we who are alive, who are left, will be caught up together with them in the clouds to meet the Lord in the air, and so we will always be with the Lord.</a:t>
            </a:r>
            <a:r>
              <a:rPr lang="en-US" sz="3200" b="1" baseline="30000" dirty="0"/>
              <a:t>18 </a:t>
            </a:r>
            <a:r>
              <a:rPr lang="en-US" sz="3200" dirty="0"/>
              <a:t>Therefore encourage one another with these words</a:t>
            </a:r>
            <a:r>
              <a:rPr lang="en-US" sz="3200" dirty="0"/>
              <a:t> </a:t>
            </a:r>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087" y="154609"/>
            <a:ext cx="8636000" cy="1938992"/>
          </a:xfrm>
          <a:prstGeom prst="rect">
            <a:avLst/>
          </a:prstGeom>
        </p:spPr>
        <p:txBody>
          <a:bodyPr wrap="square">
            <a:spAutoFit/>
          </a:bodyPr>
          <a:lstStyle/>
          <a:p>
            <a:r>
              <a:rPr lang="en-US" sz="4000" b="1" dirty="0"/>
              <a:t>1 Thess. 5:2</a:t>
            </a:r>
            <a:r>
              <a:rPr lang="en-US" sz="4000" dirty="0"/>
              <a:t> “</a:t>
            </a:r>
            <a:r>
              <a:rPr lang="en-US" sz="4000" u="sng" dirty="0"/>
              <a:t>For you yourselves are fully aware that the day of the Lord will come like a thief in the night.”</a:t>
            </a:r>
            <a:endParaRPr lang="en-US" sz="4000" dirty="0"/>
          </a:p>
        </p:txBody>
      </p:sp>
      <p:sp>
        <p:nvSpPr>
          <p:cNvPr id="5" name="Rectangle 4"/>
          <p:cNvSpPr/>
          <p:nvPr/>
        </p:nvSpPr>
        <p:spPr>
          <a:xfrm>
            <a:off x="276087" y="2528957"/>
            <a:ext cx="8426174" cy="1938992"/>
          </a:xfrm>
          <a:prstGeom prst="rect">
            <a:avLst/>
          </a:prstGeom>
        </p:spPr>
        <p:txBody>
          <a:bodyPr wrap="square">
            <a:spAutoFit/>
          </a:bodyPr>
          <a:lstStyle/>
          <a:p>
            <a:r>
              <a:rPr lang="en-US" sz="4000" b="1" dirty="0"/>
              <a:t>Vs. 11</a:t>
            </a:r>
            <a:r>
              <a:rPr lang="en-US" sz="4000" dirty="0"/>
              <a:t> </a:t>
            </a:r>
            <a:r>
              <a:rPr lang="en-US" sz="4000" u="sng" dirty="0"/>
              <a:t>“Therefore encourage one another and build one another up, just as you are doing.”</a:t>
            </a:r>
            <a:endParaRPr lang="en-US" sz="4000" dirty="0"/>
          </a:p>
        </p:txBody>
      </p:sp>
    </p:spTree>
    <p:extLst>
      <p:ext uri="{BB962C8B-B14F-4D97-AF65-F5344CB8AC3E}">
        <p14:creationId xmlns:p14="http://schemas.microsoft.com/office/powerpoint/2010/main" val="13841002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F_April17_DoThisInRemembrance-846x5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129759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asse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71" y="386522"/>
            <a:ext cx="8342394" cy="4284869"/>
          </a:xfrm>
          <a:prstGeom prst="rect">
            <a:avLst/>
          </a:prstGeom>
        </p:spPr>
      </p:pic>
    </p:spTree>
    <p:extLst>
      <p:ext uri="{BB962C8B-B14F-4D97-AF65-F5344CB8AC3E}">
        <p14:creationId xmlns:p14="http://schemas.microsoft.com/office/powerpoint/2010/main" val="40149252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4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asse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71" y="386522"/>
            <a:ext cx="8342394" cy="4284869"/>
          </a:xfrm>
          <a:prstGeom prst="rect">
            <a:avLst/>
          </a:prstGeom>
        </p:spPr>
      </p:pic>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652" y="143565"/>
            <a:ext cx="8768522" cy="5078314"/>
          </a:xfrm>
          <a:prstGeom prst="rect">
            <a:avLst/>
          </a:prstGeom>
        </p:spPr>
        <p:txBody>
          <a:bodyPr wrap="square">
            <a:spAutoFit/>
          </a:bodyPr>
          <a:lstStyle/>
          <a:p>
            <a:r>
              <a:rPr lang="en-US" sz="3600" b="1" dirty="0"/>
              <a:t>Isaiah 40:3-5 </a:t>
            </a:r>
            <a:r>
              <a:rPr lang="en-US" sz="3600" dirty="0" smtClean="0"/>
              <a:t>A </a:t>
            </a:r>
            <a:r>
              <a:rPr lang="en-US" sz="3600" dirty="0"/>
              <a:t>voice cries: “In the wilderness prepare the way of the Lord; make straight in the desert a highway for our God. </a:t>
            </a:r>
            <a:r>
              <a:rPr lang="en-US" sz="3600" baseline="30000" dirty="0"/>
              <a:t>4 </a:t>
            </a:r>
            <a:r>
              <a:rPr lang="en-US" sz="3600" dirty="0"/>
              <a:t>Every valley shall be lifted up, and every mountain and hill be made low; the uneven ground shall become level, and the rough places a plain. </a:t>
            </a:r>
            <a:r>
              <a:rPr lang="en-US" sz="3600" baseline="30000" dirty="0"/>
              <a:t>5 </a:t>
            </a:r>
            <a:r>
              <a:rPr lang="en-US" sz="3600" dirty="0"/>
              <a:t>And the glory of the Lord shall be revealed, </a:t>
            </a:r>
            <a:r>
              <a:rPr lang="en-US" sz="3600" dirty="0" smtClean="0"/>
              <a:t> and </a:t>
            </a:r>
            <a:r>
              <a:rPr lang="en-US" sz="3600" dirty="0"/>
              <a:t>all flesh shall see it together, for the mouth of the Lord has spoken.”</a:t>
            </a:r>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287129" y="124060"/>
            <a:ext cx="8624957" cy="5078314"/>
          </a:xfrm>
          <a:prstGeom prst="rect">
            <a:avLst/>
          </a:prstGeom>
        </p:spPr>
        <p:txBody>
          <a:bodyPr wrap="square">
            <a:spAutoFit/>
          </a:bodyPr>
          <a:lstStyle/>
          <a:p>
            <a:r>
              <a:rPr lang="en-US" sz="3600" b="1" dirty="0"/>
              <a:t>Luke 3:8-18 </a:t>
            </a:r>
            <a:endParaRPr lang="en-US" sz="3600" b="1" dirty="0" smtClean="0"/>
          </a:p>
          <a:p>
            <a:r>
              <a:rPr lang="en-US" sz="3600" dirty="0" smtClean="0"/>
              <a:t>Bear </a:t>
            </a:r>
            <a:r>
              <a:rPr lang="en-US" sz="3600" dirty="0"/>
              <a:t>fruits in keeping with repentance. And do not begin to say to yourselves, ‘We have Abraham as our father.’ For I tell you, God is able from these stones to raise up children for Abraham. </a:t>
            </a:r>
            <a:r>
              <a:rPr lang="en-US" sz="3600" dirty="0" smtClean="0"/>
              <a:t> </a:t>
            </a:r>
            <a:r>
              <a:rPr lang="en-US" sz="3600" baseline="30000" dirty="0" smtClean="0"/>
              <a:t>9</a:t>
            </a:r>
            <a:r>
              <a:rPr lang="en-US" sz="3600" baseline="30000" dirty="0"/>
              <a:t> </a:t>
            </a:r>
            <a:r>
              <a:rPr lang="en-US" sz="3600" dirty="0"/>
              <a:t>Even now the axe is laid to the root of the trees. Every tree therefore that does not bear good fruit is cut down and thrown into the fire.</a:t>
            </a:r>
            <a:r>
              <a:rPr lang="en-US" sz="3600" dirty="0" smtClean="0"/>
              <a:t>”</a:t>
            </a:r>
            <a:r>
              <a:rPr lang="mr-IN" sz="3600" dirty="0" smtClean="0"/>
              <a:t>……………………</a:t>
            </a:r>
            <a:endParaRPr lang="en-US" sz="3600" dirty="0"/>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652" y="165652"/>
            <a:ext cx="8691218" cy="4524316"/>
          </a:xfrm>
          <a:prstGeom prst="rect">
            <a:avLst/>
          </a:prstGeom>
        </p:spPr>
        <p:txBody>
          <a:bodyPr wrap="square">
            <a:spAutoFit/>
          </a:bodyPr>
          <a:lstStyle/>
          <a:p>
            <a:r>
              <a:rPr lang="mr-IN" sz="3600" baseline="30000" dirty="0" smtClean="0"/>
              <a:t>…………</a:t>
            </a:r>
            <a:r>
              <a:rPr lang="en-US" sz="3600" baseline="30000" dirty="0" smtClean="0"/>
              <a:t>.10</a:t>
            </a:r>
            <a:r>
              <a:rPr lang="en-US" sz="3600" baseline="30000" dirty="0"/>
              <a:t> </a:t>
            </a:r>
            <a:r>
              <a:rPr lang="en-US" sz="3600" dirty="0"/>
              <a:t>And the crowds asked him, “What then shall we do?” </a:t>
            </a:r>
            <a:r>
              <a:rPr lang="en-US" sz="3600" baseline="30000" dirty="0"/>
              <a:t>11 </a:t>
            </a:r>
            <a:r>
              <a:rPr lang="en-US" sz="3600" dirty="0"/>
              <a:t>And he answered them, “Whoever has two tunics</a:t>
            </a:r>
            <a:r>
              <a:rPr lang="en-US" sz="3600" baseline="30000" dirty="0"/>
              <a:t> </a:t>
            </a:r>
            <a:r>
              <a:rPr lang="en-US" sz="3600" dirty="0"/>
              <a:t>is to share with him who has none, and whoever has food is to do likewise” </a:t>
            </a:r>
            <a:r>
              <a:rPr lang="en-US" sz="3600" baseline="30000" dirty="0"/>
              <a:t>12</a:t>
            </a:r>
            <a:r>
              <a:rPr lang="en-US" sz="3600" dirty="0"/>
              <a:t>Tax collectors also came to be baptized and said to him, “Teacher, what shall we do?” </a:t>
            </a:r>
            <a:r>
              <a:rPr lang="en-US" sz="3600" baseline="30000" dirty="0"/>
              <a:t>13 </a:t>
            </a:r>
            <a:r>
              <a:rPr lang="en-US" sz="3600" dirty="0"/>
              <a:t>And he said to them, “Collect no more than you are authorized to do.</a:t>
            </a:r>
            <a:r>
              <a:rPr lang="en-US" sz="3600" dirty="0" smtClean="0"/>
              <a:t>”</a:t>
            </a:r>
            <a:r>
              <a:rPr lang="mr-IN" sz="3600" dirty="0" smtClean="0"/>
              <a:t>……</a:t>
            </a:r>
            <a:r>
              <a:rPr lang="en-US" sz="3600" dirty="0" smtClean="0"/>
              <a:t>.</a:t>
            </a:r>
            <a:r>
              <a:rPr lang="en-US" sz="3600" dirty="0"/>
              <a:t> </a:t>
            </a:r>
            <a:r>
              <a:rPr lang="en-US" sz="3600" dirty="0"/>
              <a:t> </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7564" y="276088"/>
            <a:ext cx="8437219" cy="4524316"/>
          </a:xfrm>
          <a:prstGeom prst="rect">
            <a:avLst/>
          </a:prstGeom>
        </p:spPr>
        <p:txBody>
          <a:bodyPr wrap="square">
            <a:spAutoFit/>
          </a:bodyPr>
          <a:lstStyle/>
          <a:p>
            <a:r>
              <a:rPr lang="mr-IN" sz="3600" baseline="30000" dirty="0" smtClean="0"/>
              <a:t>………</a:t>
            </a:r>
            <a:r>
              <a:rPr lang="en-US" sz="3600" baseline="30000" dirty="0" smtClean="0"/>
              <a:t>.14</a:t>
            </a:r>
            <a:r>
              <a:rPr lang="en-US" sz="3600" baseline="30000" dirty="0"/>
              <a:t> </a:t>
            </a:r>
            <a:r>
              <a:rPr lang="en-US" sz="3600" dirty="0"/>
              <a:t>Soldiers also asked him, “And we, what shall we do?” And he said to them, “Do not extort money from anyone by threats or by false accusation, and be content with </a:t>
            </a:r>
            <a:r>
              <a:rPr lang="en-US" sz="3600" dirty="0" smtClean="0"/>
              <a:t>your </a:t>
            </a:r>
            <a:r>
              <a:rPr lang="en-US" sz="3600" dirty="0"/>
              <a:t> wages.</a:t>
            </a:r>
            <a:r>
              <a:rPr lang="en-US" sz="3600" dirty="0" smtClean="0"/>
              <a:t>” </a:t>
            </a:r>
            <a:r>
              <a:rPr lang="en-US" sz="3600" baseline="30000" dirty="0" smtClean="0"/>
              <a:t>15</a:t>
            </a:r>
            <a:r>
              <a:rPr lang="en-US" sz="3600" dirty="0" smtClean="0"/>
              <a:t>As </a:t>
            </a:r>
            <a:r>
              <a:rPr lang="en-US" sz="3600" dirty="0"/>
              <a:t>the people were in expectation, and all were questioning in their hearts concerning John, whether he might be the Christ,</a:t>
            </a:r>
            <a:r>
              <a:rPr lang="en-US" sz="3600" dirty="0"/>
              <a:t> </a:t>
            </a:r>
            <a:r>
              <a:rPr lang="mr-IN" sz="3600" dirty="0" smtClean="0"/>
              <a:t>………</a:t>
            </a:r>
            <a:endParaRPr lang="en-US" sz="3600" dirty="0"/>
          </a:p>
        </p:txBody>
      </p:sp>
    </p:spTree>
    <p:extLst>
      <p:ext uri="{BB962C8B-B14F-4D97-AF65-F5344CB8AC3E}">
        <p14:creationId xmlns:p14="http://schemas.microsoft.com/office/powerpoint/2010/main" val="30765415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913" y="98316"/>
            <a:ext cx="8691217" cy="5078314"/>
          </a:xfrm>
          <a:prstGeom prst="rect">
            <a:avLst/>
          </a:prstGeom>
        </p:spPr>
        <p:txBody>
          <a:bodyPr wrap="square">
            <a:spAutoFit/>
          </a:bodyPr>
          <a:lstStyle/>
          <a:p>
            <a:r>
              <a:rPr lang="mr-IN" sz="3600" baseline="30000" dirty="0" smtClean="0"/>
              <a:t>…………</a:t>
            </a:r>
            <a:r>
              <a:rPr lang="en-US" sz="3600" baseline="30000" dirty="0" smtClean="0"/>
              <a:t>.16</a:t>
            </a:r>
            <a:r>
              <a:rPr lang="en-US" sz="3600" baseline="30000" dirty="0"/>
              <a:t> </a:t>
            </a:r>
            <a:r>
              <a:rPr lang="en-US" sz="3600" dirty="0"/>
              <a:t>John answered them all, saying, </a:t>
            </a:r>
            <a:r>
              <a:rPr lang="en-US" sz="3600" dirty="0" smtClean="0"/>
              <a:t>        “</a:t>
            </a:r>
            <a:r>
              <a:rPr lang="en-US" sz="3600" dirty="0"/>
              <a:t>I baptize you with water, but he who is mightier than I is coming, the strap of whose sandals I am not worthy to untie. He will baptize you with the Holy Spirit and fire. </a:t>
            </a:r>
            <a:r>
              <a:rPr lang="en-US" sz="3600" dirty="0" smtClean="0"/>
              <a:t> </a:t>
            </a:r>
            <a:r>
              <a:rPr lang="en-US" sz="3600" baseline="30000" dirty="0" smtClean="0"/>
              <a:t>17</a:t>
            </a:r>
            <a:r>
              <a:rPr lang="en-US" sz="3600" baseline="30000" dirty="0"/>
              <a:t> </a:t>
            </a:r>
            <a:r>
              <a:rPr lang="en-US" sz="3600" dirty="0"/>
              <a:t>His winnowing fork is in his hand, to clear his threshing floor and to gather the wheat into his barn, but the chaff he will burn with unquenchable fire.”</a:t>
            </a:r>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130" y="265043"/>
            <a:ext cx="8602870" cy="3785652"/>
          </a:xfrm>
          <a:prstGeom prst="rect">
            <a:avLst/>
          </a:prstGeom>
        </p:spPr>
        <p:txBody>
          <a:bodyPr wrap="square">
            <a:spAutoFit/>
          </a:bodyPr>
          <a:lstStyle/>
          <a:p>
            <a:r>
              <a:rPr lang="en-US" sz="4000" b="1" dirty="0"/>
              <a:t>Revelation 21:</a:t>
            </a:r>
            <a:r>
              <a:rPr lang="en-US" sz="4000" b="1" dirty="0" smtClean="0"/>
              <a:t>4</a:t>
            </a:r>
          </a:p>
          <a:p>
            <a:r>
              <a:rPr lang="en-US" sz="4000" dirty="0" smtClean="0"/>
              <a:t>He </a:t>
            </a:r>
            <a:r>
              <a:rPr lang="en-US" sz="4000" dirty="0"/>
              <a:t>will wipe away every tear from their eyes, and death shall be no more, </a:t>
            </a:r>
            <a:r>
              <a:rPr lang="en-US" sz="4000" dirty="0" smtClean="0"/>
              <a:t> neither </a:t>
            </a:r>
            <a:r>
              <a:rPr lang="en-US" sz="4000" dirty="0"/>
              <a:t>shall there be mourning, nor crying, nor pain anymore, for the former things have passed away.”</a:t>
            </a:r>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783" y="165653"/>
            <a:ext cx="8757478" cy="5016757"/>
          </a:xfrm>
          <a:prstGeom prst="rect">
            <a:avLst/>
          </a:prstGeom>
        </p:spPr>
        <p:txBody>
          <a:bodyPr wrap="square">
            <a:spAutoFit/>
          </a:bodyPr>
          <a:lstStyle/>
          <a:p>
            <a:r>
              <a:rPr lang="en-US" sz="3200" b="1" dirty="0"/>
              <a:t>Isaiah 43:10-</a:t>
            </a:r>
            <a:r>
              <a:rPr lang="en-US" sz="3200" b="1" dirty="0" smtClean="0"/>
              <a:t>12</a:t>
            </a:r>
          </a:p>
          <a:p>
            <a:r>
              <a:rPr lang="en-US" sz="3200" b="1" dirty="0" smtClean="0"/>
              <a:t> </a:t>
            </a:r>
            <a:r>
              <a:rPr lang="en-US" sz="3200" dirty="0"/>
              <a:t>“You are my witnesses,” declares the Lord, </a:t>
            </a:r>
            <a:r>
              <a:rPr lang="en-US" sz="3200" dirty="0" smtClean="0"/>
              <a:t> “</a:t>
            </a:r>
            <a:r>
              <a:rPr lang="en-US" sz="3200" dirty="0"/>
              <a:t>and my servant whom I have chosen, that you may know and believe me and understand that I am he.  Before me no god was formed, nor shall there be any after me. </a:t>
            </a:r>
            <a:r>
              <a:rPr lang="en-US" sz="3200" baseline="30000" dirty="0"/>
              <a:t>11 </a:t>
            </a:r>
            <a:r>
              <a:rPr lang="en-US" sz="3200" dirty="0"/>
              <a:t>I, I am the Lord, and besides me there is no savior. I declared and saved and proclaimed, when there was no strange god among you; and you are my witnesses,” declares the Lord, “and I am God.</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33153</TotalTime>
  <Words>178</Words>
  <Application>Microsoft Macintosh PowerPoint</Application>
  <PresentationFormat>On-screen Show (16:9)</PresentationFormat>
  <Paragraphs>26</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898</cp:revision>
  <dcterms:created xsi:type="dcterms:W3CDTF">2016-08-27T22:55:59Z</dcterms:created>
  <dcterms:modified xsi:type="dcterms:W3CDTF">2020-09-05T20:00:34Z</dcterms:modified>
</cp:coreProperties>
</file>