
<file path=[Content_Types].xml><?xml version="1.0" encoding="utf-8"?>
<Types xmlns="http://schemas.openxmlformats.org/package/2006/content-types">
  <Default Extension="xml" ContentType="application/xml"/>
  <Default Extension="jp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sldIdLst>
    <p:sldId id="376" r:id="rId2"/>
    <p:sldId id="441" r:id="rId3"/>
    <p:sldId id="398" r:id="rId4"/>
    <p:sldId id="420" r:id="rId5"/>
    <p:sldId id="429" r:id="rId6"/>
    <p:sldId id="354" r:id="rId7"/>
    <p:sldId id="380" r:id="rId8"/>
    <p:sldId id="345" r:id="rId9"/>
    <p:sldId id="442" r:id="rId10"/>
    <p:sldId id="335" r:id="rId11"/>
    <p:sldId id="430" r:id="rId12"/>
    <p:sldId id="431" r:id="rId13"/>
    <p:sldId id="432" r:id="rId14"/>
    <p:sldId id="433" r:id="rId15"/>
    <p:sldId id="435" r:id="rId16"/>
    <p:sldId id="434" r:id="rId17"/>
    <p:sldId id="437" r:id="rId18"/>
    <p:sldId id="439" r:id="rId19"/>
    <p:sldId id="443" r:id="rId20"/>
    <p:sldId id="444" r:id="rId21"/>
    <p:sldId id="445" r:id="rId22"/>
    <p:sldId id="446" r:id="rId23"/>
    <p:sldId id="447" r:id="rId24"/>
    <p:sldId id="448" r:id="rId25"/>
    <p:sldId id="449" r:id="rId26"/>
    <p:sldId id="450" r:id="rId27"/>
    <p:sldId id="451" r:id="rId28"/>
    <p:sldId id="453" r:id="rId29"/>
    <p:sldId id="452" r:id="rId30"/>
    <p:sldId id="261"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2303"/>
    <a:srgbClr val="E0690A"/>
    <a:srgbClr val="F9CD49"/>
    <a:srgbClr val="FFFF34"/>
    <a:srgbClr val="6711FF"/>
    <a:srgbClr val="21C1FF"/>
    <a:srgbClr val="044C97"/>
    <a:srgbClr val="FF024F"/>
    <a:srgbClr val="3C0113"/>
    <a:srgbClr val="F30A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7" autoAdjust="0"/>
  </p:normalViewPr>
  <p:slideViewPr>
    <p:cSldViewPr snapToGrid="0" snapToObjects="1">
      <p:cViewPr varScale="1">
        <p:scale>
          <a:sx n="139" d="100"/>
          <a:sy n="139" d="100"/>
        </p:scale>
        <p:origin x="-112" y="-183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9/19/20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9/19/20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9/19/20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9/19/20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9/19/20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9/19/20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9/19/20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9/19/20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9/19/20</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09"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877" y="293914"/>
            <a:ext cx="8385717" cy="3477875"/>
          </a:xfrm>
          <a:prstGeom prst="rect">
            <a:avLst/>
          </a:prstGeom>
        </p:spPr>
        <p:txBody>
          <a:bodyPr wrap="square">
            <a:spAutoFit/>
          </a:bodyPr>
          <a:lstStyle/>
          <a:p>
            <a:r>
              <a:rPr lang="en-US" sz="4400" b="1" dirty="0"/>
              <a:t>Romans 15:13 </a:t>
            </a:r>
            <a:endParaRPr lang="en-US" sz="4400" b="1" dirty="0" smtClean="0"/>
          </a:p>
          <a:p>
            <a:r>
              <a:rPr lang="en-US" sz="4400" dirty="0" smtClean="0"/>
              <a:t>May </a:t>
            </a:r>
            <a:r>
              <a:rPr lang="en-US" sz="4400" dirty="0"/>
              <a:t>the God of hope fill you with all joy and peace in believing, so that by the power of the Holy Spirit you may abound in hope.</a:t>
            </a:r>
            <a:endParaRPr lang="en-US" sz="4400" b="1"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848" y="283417"/>
            <a:ext cx="8238784" cy="3785652"/>
          </a:xfrm>
          <a:prstGeom prst="rect">
            <a:avLst/>
          </a:prstGeom>
        </p:spPr>
        <p:txBody>
          <a:bodyPr wrap="square">
            <a:spAutoFit/>
          </a:bodyPr>
          <a:lstStyle/>
          <a:p>
            <a:r>
              <a:rPr lang="en-US" sz="4000" b="1" dirty="0"/>
              <a:t>Psalm 27:</a:t>
            </a:r>
            <a:r>
              <a:rPr lang="en-US" sz="4000" b="1" dirty="0" smtClean="0"/>
              <a:t>4</a:t>
            </a:r>
          </a:p>
          <a:p>
            <a:r>
              <a:rPr lang="en-US" sz="4000" dirty="0" smtClean="0"/>
              <a:t> </a:t>
            </a:r>
            <a:r>
              <a:rPr lang="en-US" sz="4000" dirty="0"/>
              <a:t>One thing have I asked of the Lord, </a:t>
            </a:r>
            <a:r>
              <a:rPr lang="en-US" sz="4000" dirty="0" smtClean="0"/>
              <a:t> that </a:t>
            </a:r>
            <a:r>
              <a:rPr lang="en-US" sz="4000" dirty="0"/>
              <a:t>will I seek after: that I may dwell in the house of the Lord all the days of my life, to gaze upon the beauty of the Lord and to inquire in his temple.</a:t>
            </a:r>
            <a:endParaRPr lang="en-US" sz="4000" b="1" dirty="0"/>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1391" y="346400"/>
            <a:ext cx="8585127" cy="3477875"/>
          </a:xfrm>
          <a:prstGeom prst="rect">
            <a:avLst/>
          </a:prstGeom>
        </p:spPr>
        <p:txBody>
          <a:bodyPr wrap="square">
            <a:spAutoFit/>
          </a:bodyPr>
          <a:lstStyle/>
          <a:p>
            <a:r>
              <a:rPr lang="en-US" sz="4400" b="1" dirty="0"/>
              <a:t>Psalm 63:</a:t>
            </a:r>
            <a:r>
              <a:rPr lang="en-US" sz="4400" b="1" dirty="0" smtClean="0"/>
              <a:t>1</a:t>
            </a:r>
          </a:p>
          <a:p>
            <a:r>
              <a:rPr lang="en-US" sz="4400" dirty="0" smtClean="0"/>
              <a:t>O </a:t>
            </a:r>
            <a:r>
              <a:rPr lang="en-US" sz="4400" dirty="0"/>
              <a:t>God, you are my God; earnestly I seek you; my soul thirsts for you</a:t>
            </a:r>
            <a:r>
              <a:rPr lang="en-US" sz="4400" dirty="0" smtClean="0"/>
              <a:t>; my </a:t>
            </a:r>
            <a:r>
              <a:rPr lang="en-US" sz="4400" dirty="0"/>
              <a:t>flesh faints for you, as in a dry and weary land where there is no water.</a:t>
            </a:r>
            <a:endParaRPr lang="en-US" sz="4400" b="1"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2782" y="346399"/>
            <a:ext cx="8217793" cy="3785652"/>
          </a:xfrm>
          <a:prstGeom prst="rect">
            <a:avLst/>
          </a:prstGeom>
        </p:spPr>
        <p:txBody>
          <a:bodyPr wrap="square">
            <a:spAutoFit/>
          </a:bodyPr>
          <a:lstStyle/>
          <a:p>
            <a:r>
              <a:rPr lang="en-US" sz="6000" b="1" dirty="0"/>
              <a:t>Psalm 42:1 </a:t>
            </a:r>
            <a:endParaRPr lang="en-US" sz="6000" b="1" dirty="0" smtClean="0"/>
          </a:p>
          <a:p>
            <a:r>
              <a:rPr lang="en-US" sz="6000" dirty="0" smtClean="0"/>
              <a:t>As </a:t>
            </a:r>
            <a:r>
              <a:rPr lang="en-US" sz="6000" dirty="0"/>
              <a:t>a deer pants for flowing streams, so pants my soul for you, O God.</a:t>
            </a:r>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295" y="440871"/>
            <a:ext cx="8081355" cy="4247317"/>
          </a:xfrm>
          <a:prstGeom prst="rect">
            <a:avLst/>
          </a:prstGeom>
        </p:spPr>
        <p:txBody>
          <a:bodyPr wrap="square">
            <a:spAutoFit/>
          </a:bodyPr>
          <a:lstStyle/>
          <a:p>
            <a:r>
              <a:rPr lang="en-US" sz="5400" dirty="0"/>
              <a:t>Psalm 73:28</a:t>
            </a:r>
            <a:r>
              <a:rPr lang="en-US" sz="5400" baseline="30000" dirty="0"/>
              <a:t>  </a:t>
            </a:r>
            <a:endParaRPr lang="en-US" sz="5400" baseline="30000" dirty="0" smtClean="0"/>
          </a:p>
          <a:p>
            <a:r>
              <a:rPr lang="en-US" sz="5400" dirty="0" smtClean="0"/>
              <a:t>But </a:t>
            </a:r>
            <a:r>
              <a:rPr lang="en-US" sz="5400" dirty="0"/>
              <a:t>for me it is good to be near God; I have made the Lord God my refuge, that I may tell of all your works.</a:t>
            </a:r>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9315" y="377890"/>
            <a:ext cx="8259774" cy="4247317"/>
          </a:xfrm>
          <a:prstGeom prst="rect">
            <a:avLst/>
          </a:prstGeom>
        </p:spPr>
        <p:txBody>
          <a:bodyPr wrap="square">
            <a:spAutoFit/>
          </a:bodyPr>
          <a:lstStyle/>
          <a:p>
            <a:pPr algn="ctr"/>
            <a:r>
              <a:rPr lang="en-US" sz="5400" b="1" dirty="0"/>
              <a:t>Psalm 25:14</a:t>
            </a:r>
            <a:r>
              <a:rPr lang="en-US" sz="5400" dirty="0"/>
              <a:t> </a:t>
            </a:r>
            <a:endParaRPr lang="en-US" sz="5400" dirty="0" smtClean="0"/>
          </a:p>
          <a:p>
            <a:pPr algn="ctr"/>
            <a:r>
              <a:rPr lang="en-US" sz="5400" dirty="0" smtClean="0"/>
              <a:t>“</a:t>
            </a:r>
            <a:r>
              <a:rPr lang="en-US" sz="5400" dirty="0"/>
              <a:t>The friendship of the Lord is for those who fear him, and he makes known to them his covenant”. </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14" y="283418"/>
            <a:ext cx="8784537" cy="4524315"/>
          </a:xfrm>
          <a:prstGeom prst="rect">
            <a:avLst/>
          </a:prstGeom>
        </p:spPr>
        <p:txBody>
          <a:bodyPr wrap="square">
            <a:spAutoFit/>
          </a:bodyPr>
          <a:lstStyle/>
          <a:p>
            <a:r>
              <a:rPr lang="en-US" sz="4800" dirty="0"/>
              <a:t>1 John 4:</a:t>
            </a:r>
            <a:r>
              <a:rPr lang="en-US" sz="4800" dirty="0" smtClean="0"/>
              <a:t>18</a:t>
            </a:r>
          </a:p>
          <a:p>
            <a:r>
              <a:rPr lang="en-US" sz="4800" dirty="0" smtClean="0"/>
              <a:t>There </a:t>
            </a:r>
            <a:r>
              <a:rPr lang="en-US" sz="4800" dirty="0"/>
              <a:t>is no fear in love, but </a:t>
            </a:r>
            <a:r>
              <a:rPr lang="en-US" sz="4800" dirty="0" smtClean="0"/>
              <a:t> perfect </a:t>
            </a:r>
            <a:r>
              <a:rPr lang="en-US" sz="4800" dirty="0"/>
              <a:t>love casts out fear. </a:t>
            </a:r>
            <a:r>
              <a:rPr lang="en-US" sz="4800" dirty="0" smtClean="0"/>
              <a:t>For </a:t>
            </a:r>
            <a:r>
              <a:rPr lang="en-US" sz="4800" dirty="0"/>
              <a:t>fear has to do with punishment, and whoever fears has not been perfected in love.</a:t>
            </a:r>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410" y="167951"/>
            <a:ext cx="8742556" cy="5078313"/>
          </a:xfrm>
          <a:prstGeom prst="rect">
            <a:avLst/>
          </a:prstGeom>
        </p:spPr>
        <p:txBody>
          <a:bodyPr wrap="square">
            <a:spAutoFit/>
          </a:bodyPr>
          <a:lstStyle/>
          <a:p>
            <a:r>
              <a:rPr lang="en-US" sz="4800" dirty="0"/>
              <a:t>Revelation 1:17</a:t>
            </a:r>
            <a:r>
              <a:rPr lang="en-US" sz="4800" baseline="30000" dirty="0"/>
              <a:t> </a:t>
            </a:r>
            <a:endParaRPr lang="en-US" sz="4800" baseline="30000" dirty="0" smtClean="0"/>
          </a:p>
          <a:p>
            <a:r>
              <a:rPr lang="en-US" sz="5400" dirty="0" smtClean="0"/>
              <a:t>When </a:t>
            </a:r>
            <a:r>
              <a:rPr lang="en-US" sz="5400" dirty="0"/>
              <a:t>I saw him, I fell at his feet as though dead. But he laid his right hand on me, </a:t>
            </a:r>
            <a:r>
              <a:rPr lang="en-US" sz="5400" dirty="0" smtClean="0"/>
              <a:t> saying</a:t>
            </a:r>
            <a:r>
              <a:rPr lang="en-US" sz="5400" dirty="0"/>
              <a:t>, “Fear not, I am the first and the </a:t>
            </a:r>
            <a:r>
              <a:rPr lang="en-US" sz="5400" dirty="0" smtClean="0"/>
              <a:t>last. </a:t>
            </a:r>
            <a:endParaRPr lang="en-US" sz="5400" dirty="0"/>
          </a:p>
        </p:txBody>
      </p:sp>
    </p:spTree>
    <p:extLst>
      <p:ext uri="{BB962C8B-B14F-4D97-AF65-F5344CB8AC3E}">
        <p14:creationId xmlns:p14="http://schemas.microsoft.com/office/powerpoint/2010/main" val="3087285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4720" y="-11634"/>
            <a:ext cx="8366358" cy="1200329"/>
          </a:xfrm>
          <a:prstGeom prst="rect">
            <a:avLst/>
          </a:prstGeom>
          <a:noFill/>
        </p:spPr>
        <p:txBody>
          <a:bodyPr wrap="square" lIns="91440" tIns="45720" rIns="91440" bIns="45720">
            <a:spAutoFit/>
          </a:bodyPr>
          <a:lstStyle/>
          <a:p>
            <a:endParaRPr lang="en-US" dirty="0" smtClean="0"/>
          </a:p>
          <a:p>
            <a:endParaRPr lang="en-US" sz="5400" b="1" dirty="0" smtClean="0">
              <a:ln w="12700">
                <a:solidFill>
                  <a:schemeClr val="tx2">
                    <a:satMod val="155000"/>
                  </a:schemeClr>
                </a:solidFill>
                <a:prstDash val="solid"/>
              </a:ln>
              <a:solidFill>
                <a:srgbClr val="000000"/>
              </a:solidFill>
              <a:effectLst>
                <a:outerShdw blurRad="41275" dist="20320" dir="1800000" algn="tl" rotWithShape="0">
                  <a:srgbClr val="000000">
                    <a:alpha val="40000"/>
                  </a:srgbClr>
                </a:outerShdw>
              </a:effectLst>
            </a:endParaRPr>
          </a:p>
        </p:txBody>
      </p:sp>
      <p:sp>
        <p:nvSpPr>
          <p:cNvPr id="2" name="Rectangle 1"/>
          <p:cNvSpPr/>
          <p:nvPr/>
        </p:nvSpPr>
        <p:spPr>
          <a:xfrm>
            <a:off x="283372" y="188945"/>
            <a:ext cx="8477706" cy="4524315"/>
          </a:xfrm>
          <a:prstGeom prst="rect">
            <a:avLst/>
          </a:prstGeom>
        </p:spPr>
        <p:txBody>
          <a:bodyPr wrap="square">
            <a:spAutoFit/>
          </a:bodyPr>
          <a:lstStyle/>
          <a:p>
            <a:r>
              <a:rPr lang="en-US" sz="3200" b="1" dirty="0"/>
              <a:t>Exodus 34:6-7 </a:t>
            </a:r>
            <a:r>
              <a:rPr lang="en-US" sz="3200" b="1" dirty="0"/>
              <a:t> </a:t>
            </a:r>
            <a:r>
              <a:rPr lang="en-US" sz="3200" b="1" dirty="0" smtClean="0"/>
              <a:t>  </a:t>
            </a:r>
            <a:r>
              <a:rPr lang="en-US" sz="3200" dirty="0" smtClean="0"/>
              <a:t>The</a:t>
            </a:r>
            <a:r>
              <a:rPr lang="en-US" sz="3200" dirty="0"/>
              <a:t> Lord passed before him and proclaimed, </a:t>
            </a:r>
            <a:r>
              <a:rPr lang="en-US" sz="3200" dirty="0" smtClean="0"/>
              <a:t> “</a:t>
            </a:r>
            <a:r>
              <a:rPr lang="en-US" sz="3200" dirty="0"/>
              <a:t>The Lord, the Lord, a God merciful and gracious, slow to anger, and abounding in steadfast love and faithfulness</a:t>
            </a:r>
            <a:r>
              <a:rPr lang="en-US" sz="3200" dirty="0" smtClean="0"/>
              <a:t>, </a:t>
            </a:r>
            <a:r>
              <a:rPr lang="en-US" sz="3200" b="1" baseline="30000" dirty="0" smtClean="0"/>
              <a:t>7</a:t>
            </a:r>
            <a:r>
              <a:rPr lang="en-US" sz="3200" b="1" baseline="30000" dirty="0"/>
              <a:t> </a:t>
            </a:r>
            <a:r>
              <a:rPr lang="en-US" sz="3200" dirty="0"/>
              <a:t>keeping steadfast love for thousands, </a:t>
            </a:r>
            <a:r>
              <a:rPr lang="en-US" sz="3200" dirty="0" smtClean="0"/>
              <a:t> forgiving </a:t>
            </a:r>
            <a:r>
              <a:rPr lang="en-US" sz="3200" dirty="0"/>
              <a:t>iniquity and transgression and sin, </a:t>
            </a:r>
            <a:r>
              <a:rPr lang="en-US" sz="3200" dirty="0" smtClean="0"/>
              <a:t>but </a:t>
            </a:r>
            <a:r>
              <a:rPr lang="en-US" sz="3200" dirty="0"/>
              <a:t> who will by no means clear the guilty, visiting the iniquity of the fathers on the children and the children's children, to the third and the fourth generation.”</a:t>
            </a:r>
            <a:r>
              <a:rPr lang="en-US" sz="3200" dirty="0"/>
              <a:t> </a:t>
            </a:r>
          </a:p>
        </p:txBody>
      </p:sp>
    </p:spTree>
    <p:extLst>
      <p:ext uri="{BB962C8B-B14F-4D97-AF65-F5344CB8AC3E}">
        <p14:creationId xmlns:p14="http://schemas.microsoft.com/office/powerpoint/2010/main" val="4925131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400" y="188945"/>
            <a:ext cx="8616613" cy="4801314"/>
          </a:xfrm>
          <a:prstGeom prst="rect">
            <a:avLst/>
          </a:prstGeom>
        </p:spPr>
        <p:txBody>
          <a:bodyPr wrap="square">
            <a:spAutoFit/>
          </a:bodyPr>
          <a:lstStyle/>
          <a:p>
            <a:pPr algn="ctr"/>
            <a:r>
              <a:rPr lang="en-US" sz="7200" dirty="0"/>
              <a:t>Exodus 34:8 </a:t>
            </a:r>
            <a:endParaRPr lang="en-US" sz="7200" dirty="0" smtClean="0"/>
          </a:p>
          <a:p>
            <a:pPr algn="ctr"/>
            <a:r>
              <a:rPr lang="en-US" sz="7200" dirty="0" smtClean="0"/>
              <a:t>Moses quickly bowed his </a:t>
            </a:r>
            <a:r>
              <a:rPr lang="en-US" sz="7200" dirty="0"/>
              <a:t>head toward the earth and worshiped.</a:t>
            </a:r>
          </a:p>
          <a:p>
            <a:pPr algn="ctr"/>
            <a:r>
              <a:rPr lang="en-US" dirty="0"/>
              <a:t> </a:t>
            </a:r>
          </a:p>
        </p:txBody>
      </p:sp>
    </p:spTree>
    <p:extLst>
      <p:ext uri="{BB962C8B-B14F-4D97-AF65-F5344CB8AC3E}">
        <p14:creationId xmlns:p14="http://schemas.microsoft.com/office/powerpoint/2010/main" val="30711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pic>
        <p:nvPicPr>
          <p:cNvPr id="3" name="Picture 2" descr="138753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916" y="220436"/>
            <a:ext cx="8732060" cy="4703847"/>
          </a:xfrm>
          <a:prstGeom prst="rect">
            <a:avLst/>
          </a:prstGeom>
        </p:spPr>
      </p:pic>
    </p:spTree>
    <p:extLst>
      <p:ext uri="{BB962C8B-B14F-4D97-AF65-F5344CB8AC3E}">
        <p14:creationId xmlns:p14="http://schemas.microsoft.com/office/powerpoint/2010/main" val="247060571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6344" y="314908"/>
            <a:ext cx="8427698" cy="3785652"/>
          </a:xfrm>
          <a:prstGeom prst="rect">
            <a:avLst/>
          </a:prstGeom>
        </p:spPr>
        <p:txBody>
          <a:bodyPr wrap="square">
            <a:spAutoFit/>
          </a:bodyPr>
          <a:lstStyle/>
          <a:p>
            <a:r>
              <a:rPr lang="en-US" sz="4800" b="1" dirty="0"/>
              <a:t>Matthew 11:29</a:t>
            </a:r>
            <a:r>
              <a:rPr lang="en-US" sz="4800" b="1" baseline="30000" dirty="0"/>
              <a:t> </a:t>
            </a:r>
            <a:endParaRPr lang="en-US" sz="4800" b="1" baseline="30000" dirty="0" smtClean="0"/>
          </a:p>
          <a:p>
            <a:r>
              <a:rPr lang="en-US" sz="4800" dirty="0" smtClean="0"/>
              <a:t>Take </a:t>
            </a:r>
            <a:r>
              <a:rPr lang="en-US" sz="4800" dirty="0"/>
              <a:t>my yoke upon you</a:t>
            </a:r>
            <a:r>
              <a:rPr lang="en-US" sz="4800" dirty="0" smtClean="0"/>
              <a:t>, and </a:t>
            </a:r>
            <a:r>
              <a:rPr lang="en-US" sz="4800" dirty="0"/>
              <a:t> learn from me, for I am gentle and lowly in heart, and you will find rest for your souls.</a:t>
            </a:r>
          </a:p>
        </p:txBody>
      </p:sp>
    </p:spTree>
    <p:extLst>
      <p:ext uri="{BB962C8B-B14F-4D97-AF65-F5344CB8AC3E}">
        <p14:creationId xmlns:p14="http://schemas.microsoft.com/office/powerpoint/2010/main" val="2179898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5448" y="65186"/>
            <a:ext cx="8847509" cy="5078314"/>
          </a:xfrm>
          <a:prstGeom prst="rect">
            <a:avLst/>
          </a:prstGeom>
        </p:spPr>
        <p:txBody>
          <a:bodyPr wrap="square">
            <a:spAutoFit/>
          </a:bodyPr>
          <a:lstStyle/>
          <a:p>
            <a:r>
              <a:rPr lang="en-US" sz="3600" b="1" dirty="0"/>
              <a:t>Revelation 6:15-16</a:t>
            </a:r>
            <a:r>
              <a:rPr lang="en-US" sz="3600" b="1" baseline="30000" dirty="0"/>
              <a:t> </a:t>
            </a:r>
            <a:endParaRPr lang="en-US" sz="3600" b="1" baseline="30000" dirty="0" smtClean="0"/>
          </a:p>
          <a:p>
            <a:r>
              <a:rPr lang="en-US" sz="3600" dirty="0" smtClean="0"/>
              <a:t>Then </a:t>
            </a:r>
            <a:r>
              <a:rPr lang="en-US" sz="3600" dirty="0"/>
              <a:t>the kings of the earth and the great ones and the generals and the rich and the powerful, and everyone, slave and free, hid themselves in the caves and among the rocks of the mountains, </a:t>
            </a:r>
            <a:r>
              <a:rPr lang="en-US" sz="3600" dirty="0" smtClean="0"/>
              <a:t> </a:t>
            </a:r>
            <a:r>
              <a:rPr lang="en-US" sz="3600" baseline="30000" dirty="0" smtClean="0"/>
              <a:t>16</a:t>
            </a:r>
            <a:r>
              <a:rPr lang="en-US" sz="3600" baseline="30000" dirty="0"/>
              <a:t> </a:t>
            </a:r>
            <a:r>
              <a:rPr lang="en-US" sz="3600" dirty="0"/>
              <a:t>calling to the mountains and rocks, “Fall on us and hide us from the face of him who is seated on the throne, and from the wrath of the Lamb,</a:t>
            </a:r>
          </a:p>
        </p:txBody>
      </p:sp>
    </p:spTree>
    <p:extLst>
      <p:ext uri="{BB962C8B-B14F-4D97-AF65-F5344CB8AC3E}">
        <p14:creationId xmlns:p14="http://schemas.microsoft.com/office/powerpoint/2010/main" val="416130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4858" y="346400"/>
            <a:ext cx="8406708" cy="3477875"/>
          </a:xfrm>
          <a:prstGeom prst="rect">
            <a:avLst/>
          </a:prstGeom>
        </p:spPr>
        <p:txBody>
          <a:bodyPr wrap="square">
            <a:spAutoFit/>
          </a:bodyPr>
          <a:lstStyle/>
          <a:p>
            <a:r>
              <a:rPr lang="en-US" sz="4400" dirty="0"/>
              <a:t>Luke 7:34 </a:t>
            </a:r>
            <a:endParaRPr lang="en-US" sz="4400" dirty="0" smtClean="0"/>
          </a:p>
          <a:p>
            <a:r>
              <a:rPr lang="en-US" sz="4400" dirty="0" smtClean="0"/>
              <a:t>The </a:t>
            </a:r>
            <a:r>
              <a:rPr lang="en-US" sz="4400" dirty="0"/>
              <a:t>Son of Man has come eating and drinking, and you say, ‘Look at him! A glutton and </a:t>
            </a:r>
            <a:r>
              <a:rPr lang="en-US" sz="4400" dirty="0" smtClean="0"/>
              <a:t>a drunkard,</a:t>
            </a:r>
            <a:r>
              <a:rPr lang="en-US" sz="4400" dirty="0"/>
              <a:t> a friend of tax collectors and sinners!’</a:t>
            </a:r>
          </a:p>
        </p:txBody>
      </p:sp>
    </p:spTree>
    <p:extLst>
      <p:ext uri="{BB962C8B-B14F-4D97-AF65-F5344CB8AC3E}">
        <p14:creationId xmlns:p14="http://schemas.microsoft.com/office/powerpoint/2010/main" val="3459829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1792" y="335902"/>
            <a:ext cx="8175811" cy="4247317"/>
          </a:xfrm>
          <a:prstGeom prst="rect">
            <a:avLst/>
          </a:prstGeom>
        </p:spPr>
        <p:txBody>
          <a:bodyPr wrap="square">
            <a:spAutoFit/>
          </a:bodyPr>
          <a:lstStyle/>
          <a:p>
            <a:r>
              <a:rPr lang="en-US" sz="5400" b="1" dirty="0"/>
              <a:t>Psalm 25:14</a:t>
            </a:r>
            <a:r>
              <a:rPr lang="en-US" sz="5400" b="1" baseline="30000" dirty="0"/>
              <a:t> </a:t>
            </a:r>
            <a:endParaRPr lang="en-US" sz="5400" b="1" baseline="30000" dirty="0" smtClean="0"/>
          </a:p>
          <a:p>
            <a:r>
              <a:rPr lang="en-US" sz="5400" dirty="0" smtClean="0"/>
              <a:t>The </a:t>
            </a:r>
            <a:r>
              <a:rPr lang="en-US" sz="5400" dirty="0"/>
              <a:t>friendship of the Lord is for those who fear him, and he makes known to them his covenant.</a:t>
            </a:r>
            <a:endParaRPr lang="en-US" sz="5400" b="1" dirty="0"/>
          </a:p>
        </p:txBody>
      </p:sp>
    </p:spTree>
    <p:extLst>
      <p:ext uri="{BB962C8B-B14F-4D97-AF65-F5344CB8AC3E}">
        <p14:creationId xmlns:p14="http://schemas.microsoft.com/office/powerpoint/2010/main" val="383647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839" y="377890"/>
            <a:ext cx="8385717" cy="3785652"/>
          </a:xfrm>
          <a:prstGeom prst="rect">
            <a:avLst/>
          </a:prstGeom>
        </p:spPr>
        <p:txBody>
          <a:bodyPr wrap="square">
            <a:spAutoFit/>
          </a:bodyPr>
          <a:lstStyle/>
          <a:p>
            <a:r>
              <a:rPr lang="en-US" sz="4800" dirty="0"/>
              <a:t>James 4:8 </a:t>
            </a:r>
            <a:endParaRPr lang="en-US" sz="4800" dirty="0" smtClean="0"/>
          </a:p>
          <a:p>
            <a:r>
              <a:rPr lang="en-US" sz="4800" dirty="0" smtClean="0"/>
              <a:t>Draw </a:t>
            </a:r>
            <a:r>
              <a:rPr lang="en-US" sz="4800" dirty="0"/>
              <a:t>near to God, and he will draw near to you. Cleanse your hands, you sinners, and purify your hearts, you double-minded.</a:t>
            </a:r>
          </a:p>
        </p:txBody>
      </p:sp>
    </p:spTree>
    <p:extLst>
      <p:ext uri="{BB962C8B-B14F-4D97-AF65-F5344CB8AC3E}">
        <p14:creationId xmlns:p14="http://schemas.microsoft.com/office/powerpoint/2010/main" val="1202058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847" y="335902"/>
            <a:ext cx="8396213" cy="4431983"/>
          </a:xfrm>
          <a:prstGeom prst="rect">
            <a:avLst/>
          </a:prstGeom>
        </p:spPr>
        <p:txBody>
          <a:bodyPr wrap="square">
            <a:spAutoFit/>
          </a:bodyPr>
          <a:lstStyle/>
          <a:p>
            <a:r>
              <a:rPr lang="en-US" sz="5400" dirty="0"/>
              <a:t>John 15:13</a:t>
            </a:r>
            <a:r>
              <a:rPr lang="en-US" sz="5400" baseline="30000" dirty="0"/>
              <a:t> </a:t>
            </a:r>
            <a:endParaRPr lang="en-US" sz="5400" baseline="30000" dirty="0" smtClean="0"/>
          </a:p>
          <a:p>
            <a:r>
              <a:rPr lang="en-US" sz="5400" dirty="0" smtClean="0"/>
              <a:t>Greater </a:t>
            </a:r>
            <a:r>
              <a:rPr lang="en-US" sz="5400" dirty="0"/>
              <a:t>love has no one than this, that someone lay down his life for his friends.</a:t>
            </a:r>
          </a:p>
          <a:p>
            <a:r>
              <a:rPr lang="en-US" sz="6600" dirty="0"/>
              <a:t> </a:t>
            </a:r>
          </a:p>
        </p:txBody>
      </p:sp>
    </p:spTree>
    <p:extLst>
      <p:ext uri="{BB962C8B-B14F-4D97-AF65-F5344CB8AC3E}">
        <p14:creationId xmlns:p14="http://schemas.microsoft.com/office/powerpoint/2010/main" val="889337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847" y="346400"/>
            <a:ext cx="8448689" cy="3785652"/>
          </a:xfrm>
          <a:prstGeom prst="rect">
            <a:avLst/>
          </a:prstGeom>
        </p:spPr>
        <p:txBody>
          <a:bodyPr wrap="square">
            <a:spAutoFit/>
          </a:bodyPr>
          <a:lstStyle/>
          <a:p>
            <a:r>
              <a:rPr lang="en-US" sz="4800" b="1" dirty="0"/>
              <a:t>Psalm 16:11</a:t>
            </a:r>
            <a:r>
              <a:rPr lang="en-US" sz="4800" b="1" baseline="30000" dirty="0"/>
              <a:t> </a:t>
            </a:r>
            <a:endParaRPr lang="en-US" sz="4800" b="1" baseline="30000" dirty="0" smtClean="0"/>
          </a:p>
          <a:p>
            <a:r>
              <a:rPr lang="en-US" sz="4800" dirty="0" smtClean="0"/>
              <a:t>You </a:t>
            </a:r>
            <a:r>
              <a:rPr lang="en-US" sz="4800" dirty="0"/>
              <a:t>make known to me the path of life; in your presence there is fullness of joy; at your right hand are pleasures forevermore.</a:t>
            </a:r>
          </a:p>
        </p:txBody>
      </p:sp>
    </p:spTree>
    <p:extLst>
      <p:ext uri="{BB962C8B-B14F-4D97-AF65-F5344CB8AC3E}">
        <p14:creationId xmlns:p14="http://schemas.microsoft.com/office/powerpoint/2010/main" val="98991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839" y="377890"/>
            <a:ext cx="8301755" cy="4247317"/>
          </a:xfrm>
          <a:prstGeom prst="rect">
            <a:avLst/>
          </a:prstGeom>
        </p:spPr>
        <p:txBody>
          <a:bodyPr wrap="square">
            <a:spAutoFit/>
          </a:bodyPr>
          <a:lstStyle/>
          <a:p>
            <a:r>
              <a:rPr lang="en-US" sz="5400" dirty="0"/>
              <a:t>Psalm 25:14</a:t>
            </a:r>
            <a:r>
              <a:rPr lang="en-US" sz="5400" baseline="30000" dirty="0"/>
              <a:t> </a:t>
            </a:r>
            <a:endParaRPr lang="en-US" sz="5400" baseline="30000" dirty="0" smtClean="0"/>
          </a:p>
          <a:p>
            <a:r>
              <a:rPr lang="en-US" sz="5400" dirty="0" smtClean="0"/>
              <a:t>The </a:t>
            </a:r>
            <a:r>
              <a:rPr lang="en-US" sz="5400" dirty="0"/>
              <a:t>friendship of the Lord is for those who fear him, and he makes known to them his covenant.</a:t>
            </a:r>
            <a:r>
              <a:rPr lang="en-US" sz="5400" dirty="0"/>
              <a:t> </a:t>
            </a:r>
          </a:p>
        </p:txBody>
      </p:sp>
    </p:spTree>
    <p:extLst>
      <p:ext uri="{BB962C8B-B14F-4D97-AF65-F5344CB8AC3E}">
        <p14:creationId xmlns:p14="http://schemas.microsoft.com/office/powerpoint/2010/main" val="3970865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3319" y="423358"/>
            <a:ext cx="8207699" cy="4524315"/>
          </a:xfrm>
          <a:prstGeom prst="rect">
            <a:avLst/>
          </a:prstGeom>
        </p:spPr>
        <p:txBody>
          <a:bodyPr wrap="square">
            <a:spAutoFit/>
          </a:bodyPr>
          <a:lstStyle/>
          <a:p>
            <a:r>
              <a:rPr lang="en-US" sz="4800" b="1" dirty="0"/>
              <a:t>Luke 12:5</a:t>
            </a:r>
            <a:r>
              <a:rPr lang="en-US" sz="4800" dirty="0"/>
              <a:t> </a:t>
            </a:r>
            <a:endParaRPr lang="en-US" sz="4800" dirty="0" smtClean="0"/>
          </a:p>
          <a:p>
            <a:r>
              <a:rPr lang="en-US" sz="4800" dirty="0" smtClean="0"/>
              <a:t>But </a:t>
            </a:r>
            <a:r>
              <a:rPr lang="en-US" sz="4800" dirty="0"/>
              <a:t>I will warn you whom to fear: fear him who, after he has killed, has authority to cast into hell. Yes, I tell you, fear him!</a:t>
            </a:r>
          </a:p>
          <a:p>
            <a:r>
              <a:rPr lang="en-US" sz="4800" dirty="0"/>
              <a:t> </a:t>
            </a:r>
          </a:p>
        </p:txBody>
      </p:sp>
    </p:spTree>
    <p:extLst>
      <p:ext uri="{BB962C8B-B14F-4D97-AF65-F5344CB8AC3E}">
        <p14:creationId xmlns:p14="http://schemas.microsoft.com/office/powerpoint/2010/main" val="10381291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pic>
        <p:nvPicPr>
          <p:cNvPr id="3" name="Picture 2" descr="1387530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916" y="220436"/>
            <a:ext cx="8732060" cy="4703847"/>
          </a:xfrm>
          <a:prstGeom prst="rect">
            <a:avLst/>
          </a:prstGeom>
        </p:spPr>
      </p:pic>
    </p:spTree>
    <p:extLst>
      <p:ext uri="{BB962C8B-B14F-4D97-AF65-F5344CB8AC3E}">
        <p14:creationId xmlns:p14="http://schemas.microsoft.com/office/powerpoint/2010/main" val="22397206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0801" y="388387"/>
            <a:ext cx="8291260" cy="4801314"/>
          </a:xfrm>
          <a:prstGeom prst="rect">
            <a:avLst/>
          </a:prstGeom>
        </p:spPr>
        <p:txBody>
          <a:bodyPr wrap="square">
            <a:spAutoFit/>
          </a:bodyPr>
          <a:lstStyle/>
          <a:p>
            <a:pPr algn="ctr"/>
            <a:r>
              <a:rPr lang="en-US" sz="6600" dirty="0"/>
              <a:t>Exodus 33:18 </a:t>
            </a:r>
            <a:endParaRPr lang="en-US" sz="6600" dirty="0" smtClean="0"/>
          </a:p>
          <a:p>
            <a:pPr algn="ctr"/>
            <a:r>
              <a:rPr lang="en-US" sz="8000" dirty="0" smtClean="0"/>
              <a:t>“</a:t>
            </a:r>
            <a:r>
              <a:rPr lang="en-US" sz="8000" dirty="0"/>
              <a:t>Please show me your Glory.” </a:t>
            </a:r>
          </a:p>
          <a:p>
            <a:pPr algn="ctr"/>
            <a:r>
              <a:rPr lang="en-US" sz="8000" dirty="0"/>
              <a:t> </a:t>
            </a:r>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25"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8915" y="314908"/>
            <a:ext cx="8826518" cy="4154983"/>
          </a:xfrm>
          <a:prstGeom prst="rect">
            <a:avLst/>
          </a:prstGeom>
        </p:spPr>
        <p:txBody>
          <a:bodyPr wrap="square">
            <a:spAutoFit/>
          </a:bodyPr>
          <a:lstStyle/>
          <a:p>
            <a:r>
              <a:rPr lang="en-US" sz="4400" b="1" dirty="0"/>
              <a:t>Psalm 25:4–5 </a:t>
            </a:r>
            <a:endParaRPr lang="en-US" sz="4400" b="1" dirty="0" smtClean="0"/>
          </a:p>
          <a:p>
            <a:r>
              <a:rPr lang="en-US" sz="4400" dirty="0" smtClean="0"/>
              <a:t>Make </a:t>
            </a:r>
            <a:r>
              <a:rPr lang="en-US" sz="4400" dirty="0"/>
              <a:t>me to know your ways, </a:t>
            </a:r>
            <a:endParaRPr lang="en-US" sz="4400" dirty="0" smtClean="0"/>
          </a:p>
          <a:p>
            <a:r>
              <a:rPr lang="en-US" sz="4400" dirty="0" smtClean="0"/>
              <a:t>O LORD</a:t>
            </a:r>
            <a:r>
              <a:rPr lang="en-US" sz="4400" dirty="0"/>
              <a:t>; teach me your paths. </a:t>
            </a:r>
            <a:endParaRPr lang="en-US" sz="4400" dirty="0" smtClean="0"/>
          </a:p>
          <a:p>
            <a:r>
              <a:rPr lang="en-US" sz="4400" baseline="30000" dirty="0" smtClean="0"/>
              <a:t>5</a:t>
            </a:r>
            <a:r>
              <a:rPr lang="en-US" sz="4400" dirty="0"/>
              <a:t> Lead me in your truth and teach me, for you are the God of my salvation; for you I wait all the day long. </a:t>
            </a:r>
            <a:endParaRPr lang="en-US" sz="4400" dirty="0"/>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4857" y="272920"/>
            <a:ext cx="8532651" cy="3970318"/>
          </a:xfrm>
          <a:prstGeom prst="rect">
            <a:avLst/>
          </a:prstGeom>
        </p:spPr>
        <p:txBody>
          <a:bodyPr wrap="square">
            <a:spAutoFit/>
          </a:bodyPr>
          <a:lstStyle/>
          <a:p>
            <a:r>
              <a:rPr lang="en-US" sz="3600" dirty="0"/>
              <a:t>Psalm 78:70-72 </a:t>
            </a:r>
            <a:endParaRPr lang="en-US" sz="3600" dirty="0" smtClean="0"/>
          </a:p>
          <a:p>
            <a:r>
              <a:rPr lang="en-US" sz="3600" dirty="0" smtClean="0"/>
              <a:t>He</a:t>
            </a:r>
            <a:r>
              <a:rPr lang="en-US" sz="3600" dirty="0"/>
              <a:t> chose David his servant and took him from the sheepfolds; </a:t>
            </a:r>
            <a:r>
              <a:rPr lang="en-US" sz="3600" baseline="30000" dirty="0"/>
              <a:t>71 </a:t>
            </a:r>
            <a:r>
              <a:rPr lang="en-US" sz="3600" dirty="0"/>
              <a:t>from following the nursing ewes he brought him to shepherd Jacob his people, Israel his inheritance. </a:t>
            </a:r>
            <a:r>
              <a:rPr lang="en-US" sz="3600" dirty="0" smtClean="0"/>
              <a:t>       </a:t>
            </a:r>
            <a:r>
              <a:rPr lang="en-US" sz="3600" baseline="30000" dirty="0" smtClean="0"/>
              <a:t>72</a:t>
            </a:r>
            <a:r>
              <a:rPr lang="en-US" sz="3600" dirty="0" smtClean="0"/>
              <a:t> </a:t>
            </a:r>
            <a:r>
              <a:rPr lang="en-US" sz="3600" dirty="0"/>
              <a:t>With upright heart he shepherded them and guided them with his skillful hand.</a:t>
            </a:r>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410" y="199442"/>
            <a:ext cx="8763547" cy="3416320"/>
          </a:xfrm>
          <a:prstGeom prst="rect">
            <a:avLst/>
          </a:prstGeom>
        </p:spPr>
        <p:txBody>
          <a:bodyPr wrap="square">
            <a:spAutoFit/>
          </a:bodyPr>
          <a:lstStyle/>
          <a:p>
            <a:r>
              <a:rPr lang="en-US" sz="5400" dirty="0"/>
              <a:t>2 Samuel 7:13 </a:t>
            </a:r>
            <a:endParaRPr lang="en-US" sz="5400" dirty="0" smtClean="0"/>
          </a:p>
          <a:p>
            <a:r>
              <a:rPr lang="en-US" sz="5400" dirty="0" smtClean="0"/>
              <a:t>He </a:t>
            </a:r>
            <a:r>
              <a:rPr lang="en-US" sz="5400" dirty="0"/>
              <a:t>shall build a house for my name, and I will establish the throne of his kingdom forever.</a:t>
            </a:r>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15" y="220436"/>
            <a:ext cx="8721565" cy="4585871"/>
          </a:xfrm>
          <a:prstGeom prst="rect">
            <a:avLst/>
          </a:prstGeom>
        </p:spPr>
        <p:txBody>
          <a:bodyPr wrap="square">
            <a:spAutoFit/>
          </a:bodyPr>
          <a:lstStyle/>
          <a:p>
            <a:r>
              <a:rPr lang="en-US" sz="3600" dirty="0"/>
              <a:t>Luke 10:21 </a:t>
            </a:r>
            <a:endParaRPr lang="en-US" sz="3600" dirty="0" smtClean="0"/>
          </a:p>
          <a:p>
            <a:r>
              <a:rPr lang="en-US" sz="3600" dirty="0" smtClean="0"/>
              <a:t>In </a:t>
            </a:r>
            <a:r>
              <a:rPr lang="en-US" sz="3600" dirty="0"/>
              <a:t>that same hour he rejoiced in the Holy Spirit and said, “I thank you, Father, Lord of heaven and earth, that you have hidden these things from the wise and understanding and revealed them to little children; yes, Father, for such was your gracious will. </a:t>
            </a:r>
            <a:endParaRPr lang="en-US" sz="3600" b="1" dirty="0"/>
          </a:p>
          <a:p>
            <a:r>
              <a:rPr lang="en-US" sz="4000" b="1" dirty="0"/>
              <a:t> </a:t>
            </a:r>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887" y="377890"/>
            <a:ext cx="8700574" cy="3477875"/>
          </a:xfrm>
          <a:prstGeom prst="rect">
            <a:avLst/>
          </a:prstGeom>
        </p:spPr>
        <p:txBody>
          <a:bodyPr wrap="square">
            <a:spAutoFit/>
          </a:bodyPr>
          <a:lstStyle/>
          <a:p>
            <a:r>
              <a:rPr lang="en-US" sz="4400" dirty="0"/>
              <a:t>Matthew 16:17 </a:t>
            </a:r>
            <a:endParaRPr lang="en-US" sz="4400" dirty="0" smtClean="0"/>
          </a:p>
          <a:p>
            <a:r>
              <a:rPr lang="en-US" sz="4400" dirty="0" smtClean="0"/>
              <a:t>And </a:t>
            </a:r>
            <a:r>
              <a:rPr lang="en-US" sz="4400" dirty="0"/>
              <a:t>Jesus answered him, </a:t>
            </a:r>
            <a:r>
              <a:rPr lang="en-US" sz="4400" dirty="0" smtClean="0"/>
              <a:t>“</a:t>
            </a:r>
            <a:r>
              <a:rPr lang="en-US" sz="4400" dirty="0"/>
              <a:t>Blessed are you, Simon Bar-Jonah! For flesh and blood has not revealed this to you, but my Father who is in heaven.</a:t>
            </a:r>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811" y="440871"/>
            <a:ext cx="8217791" cy="3908762"/>
          </a:xfrm>
          <a:prstGeom prst="rect">
            <a:avLst/>
          </a:prstGeom>
        </p:spPr>
        <p:txBody>
          <a:bodyPr wrap="square">
            <a:spAutoFit/>
          </a:bodyPr>
          <a:lstStyle/>
          <a:p>
            <a:pPr algn="ctr"/>
            <a:r>
              <a:rPr lang="en-US" sz="7200" dirty="0"/>
              <a:t>1 John 4:19</a:t>
            </a:r>
            <a:r>
              <a:rPr lang="en-US" sz="7200" baseline="30000" dirty="0"/>
              <a:t> </a:t>
            </a:r>
            <a:endParaRPr lang="en-US" sz="7200" baseline="30000" dirty="0" smtClean="0"/>
          </a:p>
          <a:p>
            <a:pPr algn="ctr"/>
            <a:r>
              <a:rPr lang="en-US" sz="8800" dirty="0" smtClean="0"/>
              <a:t>We </a:t>
            </a:r>
            <a:r>
              <a:rPr lang="en-US" sz="8800" dirty="0"/>
              <a:t>love because he first loved us.</a:t>
            </a:r>
            <a:endParaRPr lang="en-US" sz="8800" b="1" dirty="0"/>
          </a:p>
        </p:txBody>
      </p:sp>
    </p:spTree>
    <p:extLst>
      <p:ext uri="{BB962C8B-B14F-4D97-AF65-F5344CB8AC3E}">
        <p14:creationId xmlns:p14="http://schemas.microsoft.com/office/powerpoint/2010/main" val="1724544749"/>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29243</TotalTime>
  <Words>347</Words>
  <Application>Microsoft Macintosh PowerPoint</Application>
  <PresentationFormat>On-screen Show (16:9)</PresentationFormat>
  <Paragraphs>66</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859</cp:revision>
  <dcterms:created xsi:type="dcterms:W3CDTF">2016-08-27T22:55:59Z</dcterms:created>
  <dcterms:modified xsi:type="dcterms:W3CDTF">2020-09-19T20:27:38Z</dcterms:modified>
</cp:coreProperties>
</file>