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376" r:id="rId2"/>
    <p:sldId id="397" r:id="rId3"/>
    <p:sldId id="420" r:id="rId4"/>
    <p:sldId id="398" r:id="rId5"/>
    <p:sldId id="354" r:id="rId6"/>
    <p:sldId id="446" r:id="rId7"/>
    <p:sldId id="380" r:id="rId8"/>
    <p:sldId id="429" r:id="rId9"/>
    <p:sldId id="345" r:id="rId10"/>
    <p:sldId id="445" r:id="rId11"/>
    <p:sldId id="335" r:id="rId12"/>
    <p:sldId id="430" r:id="rId13"/>
    <p:sldId id="431" r:id="rId14"/>
    <p:sldId id="432" r:id="rId15"/>
    <p:sldId id="433" r:id="rId16"/>
    <p:sldId id="435" r:id="rId17"/>
    <p:sldId id="447" r:id="rId18"/>
    <p:sldId id="434" r:id="rId19"/>
    <p:sldId id="440" r:id="rId20"/>
    <p:sldId id="450" r:id="rId21"/>
    <p:sldId id="261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303"/>
    <a:srgbClr val="E0690A"/>
    <a:srgbClr val="F9CD49"/>
    <a:srgbClr val="FFFF34"/>
    <a:srgbClr val="6711FF"/>
    <a:srgbClr val="21C1FF"/>
    <a:srgbClr val="044C97"/>
    <a:srgbClr val="FF024F"/>
    <a:srgbClr val="3C0113"/>
    <a:srgbClr val="F30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07" autoAdjust="0"/>
  </p:normalViewPr>
  <p:slideViewPr>
    <p:cSldViewPr snapToGrid="0" snapToObjects="1">
      <p:cViewPr varScale="1">
        <p:scale>
          <a:sx n="150" d="100"/>
          <a:sy n="150" d="100"/>
        </p:scale>
        <p:origin x="-112" y="-19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6699-FDD2-4944-B0EF-D6543AD99DD7}" type="datetimeFigureOut">
              <a:rPr lang="en-US" smtClean="0"/>
              <a:t>8/21/20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16FF4-8795-B641-BBA6-070086CE5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4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8/21/20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8/21/20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8/21/20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8/21/20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8/21/20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8/21/20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8/21/20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8/21/20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8/21/20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8/21/20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8/21/20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EEB39-6905-2A4C-A514-F32CAB29EF98}" type="datetimeFigureOut">
              <a:rPr lang="en-US" smtClean="0"/>
              <a:t>8/21/20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440400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77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199" y="397933"/>
            <a:ext cx="82126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Proverbs 17:15</a:t>
            </a:r>
            <a:r>
              <a:rPr lang="en-US" sz="4800" dirty="0"/>
              <a:t> </a:t>
            </a:r>
            <a:endParaRPr lang="en-US" sz="4800" dirty="0" smtClean="0"/>
          </a:p>
          <a:p>
            <a:r>
              <a:rPr lang="en-US" sz="4800" dirty="0" smtClean="0"/>
              <a:t>He </a:t>
            </a:r>
            <a:r>
              <a:rPr lang="en-US" sz="4800" dirty="0"/>
              <a:t>who justifies the wicked and he who condemns the righteous are both alike an abomination to the Lord.</a:t>
            </a:r>
          </a:p>
        </p:txBody>
      </p:sp>
    </p:spTree>
    <p:extLst>
      <p:ext uri="{BB962C8B-B14F-4D97-AF65-F5344CB8AC3E}">
        <p14:creationId xmlns:p14="http://schemas.microsoft.com/office/powerpoint/2010/main" val="360067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668" y="127001"/>
            <a:ext cx="8729132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Isaiah 53:10</a:t>
            </a:r>
            <a:r>
              <a:rPr lang="en-US" sz="3200" dirty="0"/>
              <a:t> 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Yet</a:t>
            </a:r>
            <a:r>
              <a:rPr lang="en-US" sz="3200" dirty="0"/>
              <a:t> it was the will </a:t>
            </a:r>
            <a:r>
              <a:rPr lang="en-US" sz="3200" dirty="0" smtClean="0"/>
              <a:t>of </a:t>
            </a:r>
            <a:r>
              <a:rPr lang="en-US" sz="3200" dirty="0"/>
              <a:t>the Lord to crush him; he has put him to grief; when his soul makes an offering for guilt, he shall see his offspring; he shall prolong his days; the will of the Lord shall prosper in his hand. </a:t>
            </a:r>
            <a:r>
              <a:rPr lang="en-US" sz="3200" baseline="30000" dirty="0"/>
              <a:t>11</a:t>
            </a:r>
            <a:r>
              <a:rPr lang="en-US" sz="3200" dirty="0"/>
              <a:t>Out of the anguish of his soul he shall </a:t>
            </a:r>
            <a:r>
              <a:rPr lang="en-US" sz="3200" dirty="0" smtClean="0"/>
              <a:t>see </a:t>
            </a:r>
            <a:r>
              <a:rPr lang="en-US" sz="3200" dirty="0"/>
              <a:t> and be satisfied; by his knowledge shall the righteous one, my servant, </a:t>
            </a:r>
            <a:r>
              <a:rPr lang="en-US" sz="3200" dirty="0" smtClean="0"/>
              <a:t>make </a:t>
            </a:r>
            <a:r>
              <a:rPr lang="en-US" sz="3200" dirty="0"/>
              <a:t>many to be accounted righteous, and he shall bear their iniquities.</a:t>
            </a:r>
          </a:p>
        </p:txBody>
      </p:sp>
    </p:spTree>
    <p:extLst>
      <p:ext uri="{BB962C8B-B14F-4D97-AF65-F5344CB8AC3E}">
        <p14:creationId xmlns:p14="http://schemas.microsoft.com/office/powerpoint/2010/main" val="186114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8799" y="194734"/>
            <a:ext cx="75946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Mark 14:36</a:t>
            </a:r>
            <a:r>
              <a:rPr lang="en-US" sz="4800" dirty="0"/>
              <a:t> </a:t>
            </a:r>
            <a:endParaRPr lang="en-US" sz="4800" dirty="0" smtClean="0"/>
          </a:p>
          <a:p>
            <a:r>
              <a:rPr lang="en-US" sz="4800" dirty="0" smtClean="0"/>
              <a:t>And </a:t>
            </a:r>
            <a:r>
              <a:rPr lang="en-US" sz="4800" dirty="0"/>
              <a:t>he said, “Abba, Father, </a:t>
            </a:r>
            <a:r>
              <a:rPr lang="en-US" sz="4800" dirty="0"/>
              <a:t> </a:t>
            </a:r>
            <a:r>
              <a:rPr lang="en-US" sz="4800" dirty="0" smtClean="0"/>
              <a:t>all </a:t>
            </a:r>
            <a:r>
              <a:rPr lang="en-US" sz="4800" dirty="0"/>
              <a:t>things are possible for you. Remove this cup from me. </a:t>
            </a:r>
            <a:r>
              <a:rPr lang="en-US" sz="4800" dirty="0" smtClean="0"/>
              <a:t> Yet </a:t>
            </a:r>
            <a:r>
              <a:rPr lang="en-US" sz="4800" dirty="0"/>
              <a:t>not what I will, but what you will.”</a:t>
            </a:r>
          </a:p>
        </p:txBody>
      </p:sp>
    </p:spTree>
    <p:extLst>
      <p:ext uri="{BB962C8B-B14F-4D97-AF65-F5344CB8AC3E}">
        <p14:creationId xmlns:p14="http://schemas.microsoft.com/office/powerpoint/2010/main" val="138356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067" y="237067"/>
            <a:ext cx="84158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John 3:13-14</a:t>
            </a:r>
            <a:r>
              <a:rPr lang="en-US" sz="3600" b="1" baseline="30000" dirty="0"/>
              <a:t>  </a:t>
            </a:r>
            <a:endParaRPr lang="en-US" sz="3600" b="1" baseline="30000" dirty="0" smtClean="0"/>
          </a:p>
          <a:p>
            <a:r>
              <a:rPr lang="en-US" sz="3600" dirty="0" smtClean="0"/>
              <a:t>No </a:t>
            </a:r>
            <a:r>
              <a:rPr lang="en-US" sz="3600" dirty="0"/>
              <a:t>one has ascended into heaven except he who descended from heaven, the Son of Man. </a:t>
            </a:r>
            <a:r>
              <a:rPr lang="en-US" sz="3600" b="1" baseline="30000" dirty="0"/>
              <a:t>14 </a:t>
            </a:r>
            <a:r>
              <a:rPr lang="en-US" sz="3600" dirty="0"/>
              <a:t>And as Moses lifted up the serpent in the wilderness, so must the Son of Man be lifted up, </a:t>
            </a:r>
            <a:r>
              <a:rPr lang="en-US" sz="3600" b="1" baseline="30000" dirty="0"/>
              <a:t>15 </a:t>
            </a:r>
            <a:r>
              <a:rPr lang="en-US" sz="3600" dirty="0"/>
              <a:t>that whoever believes in him may have eternal life</a:t>
            </a:r>
          </a:p>
        </p:txBody>
      </p:sp>
    </p:spTree>
    <p:extLst>
      <p:ext uri="{BB962C8B-B14F-4D97-AF65-F5344CB8AC3E}">
        <p14:creationId xmlns:p14="http://schemas.microsoft.com/office/powerpoint/2010/main" val="407937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733" y="338667"/>
            <a:ext cx="8356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John 12:23-24</a:t>
            </a:r>
            <a:r>
              <a:rPr lang="en-US" sz="4000" dirty="0"/>
              <a:t> </a:t>
            </a:r>
            <a:endParaRPr lang="en-US" sz="4000" dirty="0" smtClean="0"/>
          </a:p>
          <a:p>
            <a:r>
              <a:rPr lang="en-US" sz="4000" dirty="0" smtClean="0"/>
              <a:t>And </a:t>
            </a:r>
            <a:r>
              <a:rPr lang="en-US" sz="4000" dirty="0"/>
              <a:t>Jesus answered them, “The hour has come for the Son of Man to be glorified. </a:t>
            </a:r>
            <a:r>
              <a:rPr lang="en-US" sz="4000" b="1" baseline="30000" dirty="0"/>
              <a:t>24 </a:t>
            </a:r>
            <a:r>
              <a:rPr lang="en-US" sz="4000" dirty="0"/>
              <a:t>Truly, truly, I say to you, unless a grain of wheat falls into the earth and dies, it remains alone; but if it dies, it bears much fruit.</a:t>
            </a:r>
          </a:p>
        </p:txBody>
      </p:sp>
    </p:spTree>
    <p:extLst>
      <p:ext uri="{BB962C8B-B14F-4D97-AF65-F5344CB8AC3E}">
        <p14:creationId xmlns:p14="http://schemas.microsoft.com/office/powerpoint/2010/main" val="216579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933" y="152400"/>
            <a:ext cx="8779934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Romans 3:23-26</a:t>
            </a:r>
            <a:r>
              <a:rPr lang="en-US" sz="3200" b="1" baseline="30000" dirty="0"/>
              <a:t> </a:t>
            </a:r>
            <a:r>
              <a:rPr lang="en-US" sz="3200" dirty="0"/>
              <a:t>for all have sinned and fall short of the glory of God, </a:t>
            </a:r>
            <a:r>
              <a:rPr lang="en-US" sz="3200" baseline="30000" dirty="0"/>
              <a:t>24 </a:t>
            </a:r>
            <a:r>
              <a:rPr lang="en-US" sz="3200" dirty="0"/>
              <a:t>and are justified by his grace as a gift, through the redemption that is in Christ Jesus, </a:t>
            </a:r>
            <a:r>
              <a:rPr lang="en-US" sz="3200" baseline="30000" dirty="0"/>
              <a:t>25 </a:t>
            </a:r>
            <a:r>
              <a:rPr lang="en-US" sz="3200" dirty="0"/>
              <a:t>whom God put forward as a propitiation by his blood, to be received by faith. </a:t>
            </a:r>
            <a:r>
              <a:rPr lang="en-US" sz="3200" b="1" u="sng" dirty="0"/>
              <a:t>This was to show God's righteousness</a:t>
            </a:r>
            <a:r>
              <a:rPr lang="en-US" sz="3200" dirty="0"/>
              <a:t>, because in his </a:t>
            </a:r>
            <a:r>
              <a:rPr lang="en-US" sz="3200" b="1" dirty="0"/>
              <a:t>divine forbearance he had passed over former sins</a:t>
            </a:r>
            <a:r>
              <a:rPr lang="en-US" sz="3200" dirty="0"/>
              <a:t>. </a:t>
            </a:r>
            <a:r>
              <a:rPr lang="en-US" sz="3200" baseline="30000" dirty="0"/>
              <a:t>26 </a:t>
            </a:r>
            <a:r>
              <a:rPr lang="en-US" sz="3200" dirty="0"/>
              <a:t>It was to show his righteousness at the present time, </a:t>
            </a:r>
            <a:r>
              <a:rPr lang="en-US" sz="3200" b="1" i="1" u="sng" dirty="0"/>
              <a:t>so that he might be just and the justifier of the one who has faith in Jesus.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010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067" y="338668"/>
            <a:ext cx="84074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2Peter 3:9 </a:t>
            </a:r>
            <a:endParaRPr lang="en-US" sz="4400" b="1" dirty="0" smtClean="0"/>
          </a:p>
          <a:p>
            <a:r>
              <a:rPr lang="en-US" sz="4400" dirty="0" smtClean="0"/>
              <a:t>The </a:t>
            </a:r>
            <a:r>
              <a:rPr lang="en-US" sz="4400" dirty="0"/>
              <a:t>Lord is not slow to fulfill his promise as some count slowness, but is patient toward you, not wishing that any should perish, but that all should reach repentance.</a:t>
            </a:r>
          </a:p>
        </p:txBody>
      </p:sp>
    </p:spTree>
    <p:extLst>
      <p:ext uri="{BB962C8B-B14F-4D97-AF65-F5344CB8AC3E}">
        <p14:creationId xmlns:p14="http://schemas.microsoft.com/office/powerpoint/2010/main" val="86853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0"/>
            <a:ext cx="771525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9133" y="308336"/>
            <a:ext cx="71712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Celebrate that it </a:t>
            </a:r>
          </a:p>
          <a:p>
            <a:pPr algn="ctr"/>
            <a:r>
              <a:rPr lang="en-US" sz="4400" dirty="0" smtClean="0"/>
              <a:t>Pleased</a:t>
            </a:r>
          </a:p>
          <a:p>
            <a:pPr algn="ctr"/>
            <a:r>
              <a:rPr lang="en-US" sz="4400" dirty="0" smtClean="0"/>
              <a:t> </a:t>
            </a:r>
            <a:r>
              <a:rPr lang="en-US" sz="4400" dirty="0"/>
              <a:t>the Lord to crush him</a:t>
            </a:r>
            <a:r>
              <a:rPr lang="en-US" sz="4400" dirty="0"/>
              <a:t> </a:t>
            </a:r>
            <a:endParaRPr lang="en-US" sz="4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38410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267" y="160867"/>
            <a:ext cx="8703733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Isaiah 11:6-9</a:t>
            </a:r>
            <a:r>
              <a:rPr lang="en-US" sz="3600" dirty="0"/>
              <a:t>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wolf shall dwell with the lamb, and the leopard shall lie down with the young goat, and the calf and the lion and the fattened calf together; and a little child shall lead them</a:t>
            </a:r>
            <a:r>
              <a:rPr lang="en-US" sz="3600" dirty="0" smtClean="0"/>
              <a:t>. </a:t>
            </a:r>
            <a:r>
              <a:rPr lang="en-US" sz="3600" b="1" baseline="30000" dirty="0" smtClean="0"/>
              <a:t>7</a:t>
            </a:r>
            <a:r>
              <a:rPr lang="en-US" sz="3600" b="1" baseline="30000" dirty="0"/>
              <a:t> </a:t>
            </a:r>
            <a:r>
              <a:rPr lang="en-US" sz="3600" dirty="0"/>
              <a:t>The cow and the bear shall graze   their young shall lie down together;  and the lion shall eat straw like the </a:t>
            </a:r>
            <a:r>
              <a:rPr lang="en-US" sz="3600" dirty="0" smtClean="0"/>
              <a:t>ox</a:t>
            </a:r>
            <a:r>
              <a:rPr lang="mr-IN" sz="3600" dirty="0" smtClean="0"/>
              <a:t>…………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096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467" y="237067"/>
            <a:ext cx="85259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3600" b="1" baseline="30000" dirty="0" smtClean="0"/>
              <a:t>…………</a:t>
            </a:r>
            <a:r>
              <a:rPr lang="en-US" sz="3600" b="1" baseline="30000" dirty="0" smtClean="0"/>
              <a:t>8</a:t>
            </a:r>
            <a:r>
              <a:rPr lang="en-US" sz="3600" b="1" baseline="30000" dirty="0"/>
              <a:t> </a:t>
            </a:r>
            <a:r>
              <a:rPr lang="en-US" sz="3600" dirty="0"/>
              <a:t>The nursing child shall play over the hole of the cobra, and the weaned child shall put his hand on the adder's den. </a:t>
            </a:r>
            <a:r>
              <a:rPr lang="en-US" sz="3600" b="1" baseline="30000" dirty="0"/>
              <a:t>9 </a:t>
            </a:r>
            <a:r>
              <a:rPr lang="en-US" sz="3600" dirty="0"/>
              <a:t>They shall not hurt or destroy in all my holy mountain; for the earth shall be full of the knowledge of the Lord as the waters cover the sea.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2311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ven-on-ear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515471" y="224119"/>
            <a:ext cx="815041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Baskerville Old Face"/>
                <a:cs typeface="Baskerville Old Face"/>
              </a:rPr>
              <a:t>The Magnitude Of Sin And The Power Of The Cross</a:t>
            </a:r>
          </a:p>
        </p:txBody>
      </p:sp>
    </p:spTree>
    <p:extLst>
      <p:ext uri="{BB962C8B-B14F-4D97-AF65-F5344CB8AC3E}">
        <p14:creationId xmlns:p14="http://schemas.microsoft.com/office/powerpoint/2010/main" val="357313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ven-on-ear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515471" y="224119"/>
            <a:ext cx="815041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Baskerville Old Face"/>
                <a:cs typeface="Baskerville Old Face"/>
              </a:rPr>
              <a:t>The Magnitude Of Sin And The Power Of The Cross</a:t>
            </a:r>
          </a:p>
        </p:txBody>
      </p:sp>
    </p:spTree>
    <p:extLst>
      <p:ext uri="{BB962C8B-B14F-4D97-AF65-F5344CB8AC3E}">
        <p14:creationId xmlns:p14="http://schemas.microsoft.com/office/powerpoint/2010/main" val="48905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356246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17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947" y="269161"/>
            <a:ext cx="85447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Galatians 6:14</a:t>
            </a:r>
            <a:r>
              <a:rPr lang="en-US" sz="4800" b="1" baseline="30000" dirty="0"/>
              <a:t> </a:t>
            </a:r>
            <a:endParaRPr lang="en-US" sz="4800" b="1" baseline="30000" dirty="0" smtClean="0"/>
          </a:p>
          <a:p>
            <a:r>
              <a:rPr lang="en-US" sz="4800" dirty="0" smtClean="0"/>
              <a:t>But </a:t>
            </a:r>
            <a:r>
              <a:rPr lang="en-US" sz="4800" dirty="0"/>
              <a:t>far be it from me to boast except in the cross of our Lord Jesus Christ, by which the world has been crucified to me, and I to the world.</a:t>
            </a:r>
            <a:endParaRPr lang="en-US" sz="4800" b="1" dirty="0"/>
          </a:p>
          <a:p>
            <a:r>
              <a:rPr lang="en-US" sz="4800" dirty="0"/>
              <a:t> 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56309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V="1">
            <a:off x="154456" y="5143500"/>
            <a:ext cx="8989545" cy="257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4455" y="151403"/>
            <a:ext cx="8819237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1Corinthians 2:1-5 </a:t>
            </a:r>
            <a:r>
              <a:rPr lang="en-US" sz="3200" dirty="0"/>
              <a:t>And I, when I came to you, brothers, did not come proclaiming to you the testimony of God with lofty speech or wisdom. </a:t>
            </a:r>
            <a:r>
              <a:rPr lang="en-US" sz="3200" b="1" baseline="30000" dirty="0"/>
              <a:t>2 </a:t>
            </a:r>
            <a:r>
              <a:rPr lang="en-US" sz="3200" dirty="0"/>
              <a:t>For I decided to know nothing among you except Jesus Christ and him crucified. </a:t>
            </a:r>
            <a:r>
              <a:rPr lang="en-US" sz="3200" b="1" baseline="30000" dirty="0"/>
              <a:t>3 </a:t>
            </a:r>
            <a:r>
              <a:rPr lang="en-US" sz="3200" dirty="0"/>
              <a:t>And I was with you in weakness and in fear and much trembling, </a:t>
            </a:r>
            <a:r>
              <a:rPr lang="en-US" sz="3200" b="1" baseline="30000" dirty="0"/>
              <a:t>4 </a:t>
            </a:r>
            <a:r>
              <a:rPr lang="en-US" sz="3200" dirty="0"/>
              <a:t>and my speech and my message were not in plausible words of wisdom, but in demonstration of the Spirit and of power, </a:t>
            </a:r>
            <a:r>
              <a:rPr lang="en-US" sz="3200" b="1" baseline="30000" dirty="0"/>
              <a:t>5 </a:t>
            </a:r>
            <a:r>
              <a:rPr lang="en-US" sz="3200" dirty="0"/>
              <a:t>so that your faith might not rest in the wisdom of men but in the power of God.</a:t>
            </a:r>
          </a:p>
        </p:txBody>
      </p:sp>
    </p:spTree>
    <p:extLst>
      <p:ext uri="{BB962C8B-B14F-4D97-AF65-F5344CB8AC3E}">
        <p14:creationId xmlns:p14="http://schemas.microsoft.com/office/powerpoint/2010/main" val="288785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733" y="347134"/>
            <a:ext cx="8712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Genesis 1:31</a:t>
            </a:r>
            <a:r>
              <a:rPr lang="en-US" sz="4800" dirty="0"/>
              <a:t> </a:t>
            </a:r>
            <a:endParaRPr lang="en-US" sz="4800" dirty="0" smtClean="0"/>
          </a:p>
          <a:p>
            <a:r>
              <a:rPr lang="en-US" sz="4800" dirty="0" smtClean="0"/>
              <a:t>And </a:t>
            </a:r>
            <a:r>
              <a:rPr lang="en-US" sz="4800" dirty="0"/>
              <a:t>God saw everything that he had made, and behold, it was very good. And there was evening and there was morning, the sixth day.</a:t>
            </a:r>
          </a:p>
        </p:txBody>
      </p:sp>
    </p:spTree>
    <p:extLst>
      <p:ext uri="{BB962C8B-B14F-4D97-AF65-F5344CB8AC3E}">
        <p14:creationId xmlns:p14="http://schemas.microsoft.com/office/powerpoint/2010/main" val="232995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333" y="65186"/>
            <a:ext cx="8830734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Genesis 3:17-18 </a:t>
            </a:r>
            <a:endParaRPr lang="en-US" sz="3600" b="1" dirty="0" smtClean="0"/>
          </a:p>
          <a:p>
            <a:r>
              <a:rPr lang="en-US" sz="3600" dirty="0" smtClean="0"/>
              <a:t>And </a:t>
            </a:r>
            <a:r>
              <a:rPr lang="en-US" sz="3600" dirty="0"/>
              <a:t>to Adam he said, “Because you have listened to the voice of your wife and have eaten of the tree of which I commanded you, ‘You shall not eat of it,’ cursed is the ground because of you; in pain you shall eat of it all the days of your life; </a:t>
            </a:r>
            <a:r>
              <a:rPr lang="en-US" sz="3600" b="1" baseline="30000" dirty="0"/>
              <a:t>18 </a:t>
            </a:r>
            <a:r>
              <a:rPr lang="en-US" sz="3600" dirty="0"/>
              <a:t>thorns and thistles it shall bring forth for you; and you shall eat the plants of the field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54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43933"/>
            <a:ext cx="870373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Genesis 6:5-6</a:t>
            </a:r>
            <a:r>
              <a:rPr lang="en-US" sz="4000" dirty="0"/>
              <a:t> </a:t>
            </a:r>
            <a:endParaRPr lang="en-US" sz="4000" dirty="0" smtClean="0"/>
          </a:p>
          <a:p>
            <a:r>
              <a:rPr lang="en-US" sz="4000" dirty="0" smtClean="0"/>
              <a:t>The</a:t>
            </a:r>
            <a:r>
              <a:rPr lang="en-US" sz="4000" dirty="0"/>
              <a:t> Lord saw that the wickedness of man was great in the earth, and that every intention of the thoughts of his heart was only </a:t>
            </a:r>
            <a:r>
              <a:rPr lang="en-US" sz="4000" dirty="0" smtClean="0"/>
              <a:t>evil continually</a:t>
            </a:r>
            <a:r>
              <a:rPr lang="en-US" sz="4000" dirty="0"/>
              <a:t>. </a:t>
            </a:r>
            <a:endParaRPr lang="en-US" sz="4000" dirty="0"/>
          </a:p>
          <a:p>
            <a:r>
              <a:rPr lang="en-US" sz="4000" b="1" baseline="30000" dirty="0" smtClean="0"/>
              <a:t>6</a:t>
            </a:r>
            <a:r>
              <a:rPr lang="en-US" sz="4000" dirty="0" smtClean="0"/>
              <a:t>And</a:t>
            </a:r>
            <a:r>
              <a:rPr lang="en-US" sz="4000" dirty="0"/>
              <a:t> </a:t>
            </a:r>
            <a:r>
              <a:rPr lang="en-US" sz="4000" dirty="0" smtClean="0"/>
              <a:t>the</a:t>
            </a:r>
            <a:r>
              <a:rPr lang="en-US" sz="4000" dirty="0"/>
              <a:t> Lord regretted that he had made man on the earth, and it grieved him to his heart.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9829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9467" y="330200"/>
            <a:ext cx="837353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Romans 8:22</a:t>
            </a:r>
            <a:r>
              <a:rPr lang="en-US" sz="5400" dirty="0"/>
              <a:t> </a:t>
            </a:r>
            <a:endParaRPr lang="en-US" sz="5400" dirty="0" smtClean="0"/>
          </a:p>
          <a:p>
            <a:r>
              <a:rPr lang="en-US" sz="5400" dirty="0" smtClean="0"/>
              <a:t>For </a:t>
            </a:r>
            <a:r>
              <a:rPr lang="en-US" sz="5400" dirty="0"/>
              <a:t>we know that the whole creation has been groaning together in the pains of childbirth until now.</a:t>
            </a:r>
          </a:p>
        </p:txBody>
      </p:sp>
    </p:spTree>
    <p:extLst>
      <p:ext uri="{BB962C8B-B14F-4D97-AF65-F5344CB8AC3E}">
        <p14:creationId xmlns:p14="http://schemas.microsoft.com/office/powerpoint/2010/main" val="232242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533" y="338667"/>
            <a:ext cx="8407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/>
              <a:t>Romans 3:23</a:t>
            </a:r>
            <a:r>
              <a:rPr lang="en-US" sz="7200" b="1" u="sng" dirty="0"/>
              <a:t> </a:t>
            </a:r>
            <a:endParaRPr lang="en-US" sz="7200" b="1" u="sng" dirty="0" smtClean="0"/>
          </a:p>
          <a:p>
            <a:pPr algn="ctr"/>
            <a:r>
              <a:rPr lang="en-US" sz="7200" dirty="0" smtClean="0"/>
              <a:t>“</a:t>
            </a:r>
            <a:r>
              <a:rPr lang="en-US" sz="7200" dirty="0"/>
              <a:t>for all have sinned and fall short of the glory of God”</a:t>
            </a:r>
          </a:p>
        </p:txBody>
      </p:sp>
    </p:spTree>
    <p:extLst>
      <p:ext uri="{BB962C8B-B14F-4D97-AF65-F5344CB8AC3E}">
        <p14:creationId xmlns:p14="http://schemas.microsoft.com/office/powerpoint/2010/main" val="158172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33492</TotalTime>
  <Words>245</Words>
  <Application>Microsoft Macintosh PowerPoint</Application>
  <PresentationFormat>On-screen Show (16:9)</PresentationFormat>
  <Paragraphs>37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Black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J. Olla</dc:creator>
  <cp:lastModifiedBy>Robert J. Olla</cp:lastModifiedBy>
  <cp:revision>872</cp:revision>
  <dcterms:created xsi:type="dcterms:W3CDTF">2016-08-27T22:55:59Z</dcterms:created>
  <dcterms:modified xsi:type="dcterms:W3CDTF">2020-08-22T17:43:49Z</dcterms:modified>
</cp:coreProperties>
</file>