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376" r:id="rId2"/>
    <p:sldId id="455" r:id="rId3"/>
    <p:sldId id="458" r:id="rId4"/>
    <p:sldId id="474" r:id="rId5"/>
    <p:sldId id="475" r:id="rId6"/>
    <p:sldId id="459" r:id="rId7"/>
    <p:sldId id="420" r:id="rId8"/>
    <p:sldId id="398" r:id="rId9"/>
    <p:sldId id="354" r:id="rId10"/>
    <p:sldId id="446" r:id="rId11"/>
    <p:sldId id="380" r:id="rId12"/>
    <p:sldId id="471" r:id="rId13"/>
    <p:sldId id="429" r:id="rId14"/>
    <p:sldId id="345" r:id="rId15"/>
    <p:sldId id="445" r:id="rId16"/>
    <p:sldId id="335" r:id="rId17"/>
    <p:sldId id="430" r:id="rId18"/>
    <p:sldId id="431" r:id="rId19"/>
    <p:sldId id="472" r:id="rId20"/>
    <p:sldId id="473" r:id="rId21"/>
    <p:sldId id="261"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09" d="100"/>
          <a:sy n="109" d="100"/>
        </p:scale>
        <p:origin x="-104" y="-15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7/17/20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7/17/20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7/17/20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7/17/20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7/17/20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7/17/20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7/17/20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7/17/20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7/17/20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25"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832" y="112536"/>
            <a:ext cx="8833540" cy="5509200"/>
          </a:xfrm>
          <a:prstGeom prst="rect">
            <a:avLst/>
          </a:prstGeom>
        </p:spPr>
        <p:txBody>
          <a:bodyPr wrap="square">
            <a:spAutoFit/>
          </a:bodyPr>
          <a:lstStyle/>
          <a:p>
            <a:r>
              <a:rPr lang="mr-IN" sz="3200" dirty="0" smtClean="0"/>
              <a:t>………</a:t>
            </a:r>
            <a:r>
              <a:rPr lang="en-US" sz="3200" dirty="0"/>
              <a:t> </a:t>
            </a:r>
            <a:r>
              <a:rPr lang="en-US" sz="3200" b="1" baseline="30000" dirty="0"/>
              <a:t>4 </a:t>
            </a:r>
            <a:r>
              <a:rPr lang="en-US" sz="3200" dirty="0"/>
              <a:t>But Judas Iscariot, one of his disciples (he who was about to betray him), said, </a:t>
            </a:r>
            <a:r>
              <a:rPr lang="en-US" sz="3200" b="1" baseline="30000" dirty="0"/>
              <a:t>5 </a:t>
            </a:r>
            <a:r>
              <a:rPr lang="en-US" sz="3200" dirty="0"/>
              <a:t>“Why was this ointment not sold for three hundred denarii and </a:t>
            </a:r>
            <a:r>
              <a:rPr lang="en-US" sz="3200" dirty="0" smtClean="0"/>
              <a:t> given </a:t>
            </a:r>
            <a:r>
              <a:rPr lang="en-US" sz="3200" dirty="0"/>
              <a:t>to the poor?” </a:t>
            </a:r>
            <a:r>
              <a:rPr lang="en-US" sz="3200" b="1" baseline="30000" dirty="0"/>
              <a:t>6 </a:t>
            </a:r>
            <a:r>
              <a:rPr lang="en-US" sz="3200" dirty="0"/>
              <a:t>He said this, not because he cared about the poor, but because he was a thief, and having charge of the moneybag he used to help himself to what was put into it. </a:t>
            </a:r>
            <a:r>
              <a:rPr lang="en-US" sz="3200" b="1" baseline="30000" dirty="0"/>
              <a:t>7 </a:t>
            </a:r>
            <a:r>
              <a:rPr lang="en-US" sz="3200" dirty="0"/>
              <a:t>Jesus said, “Leave her alone, so that she may keep it for the day of my burial. </a:t>
            </a:r>
            <a:r>
              <a:rPr lang="en-US" sz="3200" b="1" baseline="30000" dirty="0"/>
              <a:t>8 </a:t>
            </a:r>
            <a:r>
              <a:rPr lang="en-US" sz="3200" dirty="0"/>
              <a:t>For the poor you always have with you, but you do not always have me.” </a:t>
            </a:r>
          </a:p>
          <a:p>
            <a:endParaRPr lang="en-US" sz="3200" dirty="0"/>
          </a:p>
        </p:txBody>
      </p:sp>
    </p:spTree>
    <p:extLst>
      <p:ext uri="{BB962C8B-B14F-4D97-AF65-F5344CB8AC3E}">
        <p14:creationId xmlns:p14="http://schemas.microsoft.com/office/powerpoint/2010/main" val="30765415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436" y="289378"/>
            <a:ext cx="8520066" cy="4524315"/>
          </a:xfrm>
          <a:prstGeom prst="rect">
            <a:avLst/>
          </a:prstGeom>
        </p:spPr>
        <p:txBody>
          <a:bodyPr wrap="square">
            <a:spAutoFit/>
          </a:bodyPr>
          <a:lstStyle/>
          <a:p>
            <a:r>
              <a:rPr lang="en-US" sz="4800" b="1" dirty="0"/>
              <a:t>John 12 :7-8</a:t>
            </a:r>
            <a:r>
              <a:rPr lang="en-US" sz="4800" b="1" baseline="30000" dirty="0"/>
              <a:t> </a:t>
            </a:r>
            <a:endParaRPr lang="en-US" sz="4800" b="1" baseline="30000" dirty="0" smtClean="0"/>
          </a:p>
          <a:p>
            <a:r>
              <a:rPr lang="en-US" sz="4800" dirty="0" smtClean="0"/>
              <a:t>Jesus </a:t>
            </a:r>
            <a:r>
              <a:rPr lang="en-US" sz="4800" dirty="0"/>
              <a:t>said, “Leave her alone, so that she may keep it for the day of my burial. </a:t>
            </a:r>
            <a:r>
              <a:rPr lang="en-US" sz="4800" b="1" baseline="30000" dirty="0"/>
              <a:t>8 </a:t>
            </a:r>
            <a:r>
              <a:rPr lang="en-US" sz="4800" dirty="0"/>
              <a:t>For the poor you always have with you, but you do not always have me.”</a:t>
            </a: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9739" y="337608"/>
            <a:ext cx="8383423" cy="4524315"/>
          </a:xfrm>
          <a:prstGeom prst="rect">
            <a:avLst/>
          </a:prstGeom>
        </p:spPr>
        <p:txBody>
          <a:bodyPr wrap="square">
            <a:spAutoFit/>
          </a:bodyPr>
          <a:lstStyle/>
          <a:p>
            <a:r>
              <a:rPr lang="en-US" sz="4800" b="1" dirty="0"/>
              <a:t>John 1:14</a:t>
            </a:r>
            <a:r>
              <a:rPr lang="en-US" sz="4800" dirty="0"/>
              <a:t> </a:t>
            </a:r>
            <a:endParaRPr lang="en-US" sz="4800" dirty="0" smtClean="0"/>
          </a:p>
          <a:p>
            <a:r>
              <a:rPr lang="en-US" sz="4800" dirty="0" smtClean="0"/>
              <a:t>And</a:t>
            </a:r>
            <a:r>
              <a:rPr lang="en-US" sz="4800" dirty="0"/>
              <a:t> the Word became flesh and dwelt among us, and we have seen his glory, glory as of the only Son</a:t>
            </a:r>
            <a:r>
              <a:rPr lang="en-US" sz="4800" baseline="30000" dirty="0"/>
              <a:t> </a:t>
            </a:r>
            <a:r>
              <a:rPr lang="en-US" sz="4800" dirty="0"/>
              <a:t>from the Father, </a:t>
            </a:r>
            <a:endParaRPr lang="en-US" sz="4800" dirty="0" smtClean="0"/>
          </a:p>
          <a:p>
            <a:r>
              <a:rPr lang="en-US" sz="4800" dirty="0" smtClean="0"/>
              <a:t>full </a:t>
            </a:r>
            <a:r>
              <a:rPr lang="en-US" sz="4800" dirty="0"/>
              <a:t>of grace and truth.</a:t>
            </a:r>
          </a:p>
        </p:txBody>
      </p:sp>
    </p:spTree>
    <p:extLst>
      <p:ext uri="{BB962C8B-B14F-4D97-AF65-F5344CB8AC3E}">
        <p14:creationId xmlns:p14="http://schemas.microsoft.com/office/powerpoint/2010/main" val="701488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r where your treasure is, there your heart will be als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31" y="404774"/>
            <a:ext cx="8213296" cy="4379911"/>
          </a:xfrm>
          <a:prstGeom prst="rect">
            <a:avLst/>
          </a:prstGeom>
        </p:spPr>
      </p:pic>
      <p:sp>
        <p:nvSpPr>
          <p:cNvPr id="6" name="TextBox 5"/>
          <p:cNvSpPr txBox="1"/>
          <p:nvPr/>
        </p:nvSpPr>
        <p:spPr>
          <a:xfrm>
            <a:off x="5377288" y="4126548"/>
            <a:ext cx="2025524" cy="584776"/>
          </a:xfrm>
          <a:prstGeom prst="rect">
            <a:avLst/>
          </a:prstGeom>
          <a:noFill/>
        </p:spPr>
        <p:txBody>
          <a:bodyPr wrap="square" rtlCol="0">
            <a:spAutoFit/>
          </a:bodyPr>
          <a:lstStyle/>
          <a:p>
            <a:pPr algn="ctr"/>
            <a:r>
              <a:rPr lang="en-US" sz="3200" dirty="0" smtClean="0"/>
              <a:t>John 6:21 </a:t>
            </a:r>
            <a:endParaRPr lang="en-US" sz="3200"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399" y="297417"/>
            <a:ext cx="8512028" cy="4708981"/>
          </a:xfrm>
          <a:prstGeom prst="rect">
            <a:avLst/>
          </a:prstGeom>
        </p:spPr>
        <p:txBody>
          <a:bodyPr wrap="square">
            <a:spAutoFit/>
          </a:bodyPr>
          <a:lstStyle/>
          <a:p>
            <a:r>
              <a:rPr lang="en-US" sz="6000" b="1" dirty="0"/>
              <a:t>1Corinthians 11:</a:t>
            </a:r>
            <a:r>
              <a:rPr lang="en-US" sz="6000" b="1" dirty="0" smtClean="0"/>
              <a:t>15</a:t>
            </a:r>
          </a:p>
          <a:p>
            <a:r>
              <a:rPr lang="en-US" sz="6000" dirty="0" smtClean="0"/>
              <a:t> </a:t>
            </a:r>
            <a:r>
              <a:rPr lang="en-US" sz="6000" dirty="0"/>
              <a:t>but if a woman has long hair, it is her glory? For her hair is given to her for a covering.</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323" y="200958"/>
            <a:ext cx="8600444" cy="3416320"/>
          </a:xfrm>
          <a:prstGeom prst="rect">
            <a:avLst/>
          </a:prstGeom>
        </p:spPr>
        <p:txBody>
          <a:bodyPr wrap="square">
            <a:spAutoFit/>
          </a:bodyPr>
          <a:lstStyle/>
          <a:p>
            <a:r>
              <a:rPr lang="en-US" sz="5400" b="1" dirty="0"/>
              <a:t>John 12:5</a:t>
            </a:r>
            <a:r>
              <a:rPr lang="en-US" sz="5400" b="1" baseline="30000" dirty="0"/>
              <a:t> </a:t>
            </a:r>
            <a:endParaRPr lang="en-US" sz="5400" b="1" baseline="30000" dirty="0" smtClean="0"/>
          </a:p>
          <a:p>
            <a:r>
              <a:rPr lang="en-US" sz="5400" dirty="0" smtClean="0"/>
              <a:t>“</a:t>
            </a:r>
            <a:r>
              <a:rPr lang="en-US" sz="5400" dirty="0"/>
              <a:t>Why was this ointment not sold for three hundred denarii and given to the poor?</a:t>
            </a:r>
            <a:r>
              <a:rPr lang="en-US" sz="5400" dirty="0" smtClean="0"/>
              <a:t>”</a:t>
            </a:r>
            <a:endParaRPr lang="en-US" sz="5400" dirty="0"/>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983" y="200958"/>
            <a:ext cx="8721011" cy="4524316"/>
          </a:xfrm>
          <a:prstGeom prst="rect">
            <a:avLst/>
          </a:prstGeom>
        </p:spPr>
        <p:txBody>
          <a:bodyPr wrap="square">
            <a:spAutoFit/>
          </a:bodyPr>
          <a:lstStyle/>
          <a:p>
            <a:r>
              <a:rPr lang="en-US" sz="3600" b="1" dirty="0"/>
              <a:t>1Timothy 6:7-9</a:t>
            </a:r>
            <a:r>
              <a:rPr lang="en-US" sz="3600" dirty="0"/>
              <a:t>  </a:t>
            </a:r>
            <a:endParaRPr lang="en-US" sz="3600" dirty="0" smtClean="0"/>
          </a:p>
          <a:p>
            <a:r>
              <a:rPr lang="en-US" sz="3600" dirty="0" smtClean="0"/>
              <a:t>We </a:t>
            </a:r>
            <a:r>
              <a:rPr lang="en-US" sz="3600" dirty="0"/>
              <a:t>brought nothing into the world, and we cannot take anything out of the world. </a:t>
            </a:r>
            <a:r>
              <a:rPr lang="en-US" sz="3600" b="1" baseline="30000" dirty="0"/>
              <a:t>8 </a:t>
            </a:r>
            <a:r>
              <a:rPr lang="en-US" sz="3600" dirty="0"/>
              <a:t>But if we have food and clothing, with these we will be content.  </a:t>
            </a:r>
            <a:r>
              <a:rPr lang="en-US" sz="3600" b="1" baseline="30000" dirty="0"/>
              <a:t>9</a:t>
            </a:r>
            <a:r>
              <a:rPr lang="en-US" sz="3600" dirty="0"/>
              <a:t>But those who desire to be rich fall into temptation, into a snare, into many senseless and harmful desires that plunge people into ruin and destruction.</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399" y="353685"/>
            <a:ext cx="8503990" cy="3785652"/>
          </a:xfrm>
          <a:prstGeom prst="rect">
            <a:avLst/>
          </a:prstGeom>
        </p:spPr>
        <p:txBody>
          <a:bodyPr wrap="square">
            <a:spAutoFit/>
          </a:bodyPr>
          <a:lstStyle/>
          <a:p>
            <a:r>
              <a:rPr lang="en-US" sz="4000" b="1" dirty="0"/>
              <a:t>Matthew 6:</a:t>
            </a:r>
            <a:r>
              <a:rPr lang="en-US" sz="4000" b="1" dirty="0" smtClean="0"/>
              <a:t>24</a:t>
            </a:r>
          </a:p>
          <a:p>
            <a:r>
              <a:rPr lang="en-US" sz="4000" dirty="0" smtClean="0"/>
              <a:t> </a:t>
            </a:r>
            <a:r>
              <a:rPr lang="en-US" sz="4000" dirty="0"/>
              <a:t>“No one can serve two masters, for either he will hate the one and love the other, or he will be devoted to the one and despise the other. You cannot serve God and money.</a:t>
            </a:r>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211" y="184880"/>
            <a:ext cx="8664746" cy="3416320"/>
          </a:xfrm>
          <a:prstGeom prst="rect">
            <a:avLst/>
          </a:prstGeom>
        </p:spPr>
        <p:txBody>
          <a:bodyPr wrap="square">
            <a:spAutoFit/>
          </a:bodyPr>
          <a:lstStyle/>
          <a:p>
            <a:r>
              <a:rPr lang="en-US" sz="5400" b="1" dirty="0"/>
              <a:t>John 12:7</a:t>
            </a:r>
            <a:r>
              <a:rPr lang="en-US" sz="5400" dirty="0"/>
              <a:t> </a:t>
            </a:r>
            <a:endParaRPr lang="en-US" sz="5400" dirty="0" smtClean="0"/>
          </a:p>
          <a:p>
            <a:r>
              <a:rPr lang="en-US" sz="5400" dirty="0" smtClean="0"/>
              <a:t>Jesus </a:t>
            </a:r>
            <a:r>
              <a:rPr lang="en-US" sz="5400" dirty="0"/>
              <a:t>said, “Leave her alone, </a:t>
            </a:r>
            <a:r>
              <a:rPr lang="en-US" sz="5400" dirty="0"/>
              <a:t> </a:t>
            </a:r>
            <a:r>
              <a:rPr lang="en-US" sz="5400" dirty="0" smtClean="0"/>
              <a:t>so </a:t>
            </a:r>
            <a:r>
              <a:rPr lang="en-US" sz="5400" dirty="0"/>
              <a:t>that she may keep it for the day of my burial.</a:t>
            </a:r>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529" y="120575"/>
            <a:ext cx="8889805" cy="4401205"/>
          </a:xfrm>
          <a:prstGeom prst="rect">
            <a:avLst/>
          </a:prstGeom>
        </p:spPr>
        <p:txBody>
          <a:bodyPr wrap="square">
            <a:spAutoFit/>
          </a:bodyPr>
          <a:lstStyle/>
          <a:p>
            <a:r>
              <a:rPr lang="en-US" sz="2800" dirty="0"/>
              <a:t>1Corinthans 11:23-26</a:t>
            </a:r>
          </a:p>
          <a:p>
            <a:r>
              <a:rPr lang="en-US" sz="2800" dirty="0"/>
              <a:t>For I received from the Lord what I also delivered to you, that the Lord Jesus on the night when he was betrayed took bread, </a:t>
            </a:r>
            <a:r>
              <a:rPr lang="en-US" sz="2800" b="1" baseline="30000" dirty="0"/>
              <a:t>24 </a:t>
            </a:r>
            <a:r>
              <a:rPr lang="en-US" sz="2800" dirty="0"/>
              <a:t>and when he had given thanks, he broke it, and said, “This is my body, which is for you. Do this in remembrance of me.”</a:t>
            </a:r>
            <a:r>
              <a:rPr lang="en-US" sz="2800" b="1" baseline="30000" dirty="0"/>
              <a:t> 25 </a:t>
            </a:r>
            <a:r>
              <a:rPr lang="en-US" sz="2800" dirty="0"/>
              <a:t>In the same way also he took the cup, after supper, saying, “This cup is the new covenant in my blood. Do this, as often as you drink it, in remembrance of me.” </a:t>
            </a:r>
            <a:r>
              <a:rPr lang="en-US" sz="2800" b="1" baseline="30000" dirty="0"/>
              <a:t>26 </a:t>
            </a:r>
            <a:r>
              <a:rPr lang="en-US" sz="2800" dirty="0"/>
              <a:t>For as often as you eat this bread and drink the cup, you proclaim the Lord's death </a:t>
            </a:r>
            <a:r>
              <a:rPr lang="en-US" sz="2800" b="1" dirty="0"/>
              <a:t>until he comes</a:t>
            </a:r>
            <a:r>
              <a:rPr lang="en-US" sz="2800" dirty="0"/>
              <a:t>.</a:t>
            </a:r>
          </a:p>
        </p:txBody>
      </p:sp>
    </p:spTree>
    <p:extLst>
      <p:ext uri="{BB962C8B-B14F-4D97-AF65-F5344CB8AC3E}">
        <p14:creationId xmlns:p14="http://schemas.microsoft.com/office/powerpoint/2010/main" val="428572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12" name="Picture 11" descr="anoint+jesus+fe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80" y="109349"/>
            <a:ext cx="8857654" cy="4814934"/>
          </a:xfrm>
          <a:prstGeom prst="rect">
            <a:avLst/>
          </a:prstGeom>
        </p:spPr>
      </p:pic>
      <p:sp>
        <p:nvSpPr>
          <p:cNvPr id="13" name="TextBox 12"/>
          <p:cNvSpPr txBox="1"/>
          <p:nvPr/>
        </p:nvSpPr>
        <p:spPr>
          <a:xfrm>
            <a:off x="329550" y="249187"/>
            <a:ext cx="3801878" cy="3046988"/>
          </a:xfrm>
          <a:prstGeom prst="rect">
            <a:avLst/>
          </a:prstGeom>
          <a:noFill/>
        </p:spPr>
        <p:txBody>
          <a:bodyPr wrap="square" rtlCol="0">
            <a:spAutoFit/>
          </a:bodyPr>
          <a:lstStyle/>
          <a:p>
            <a:pPr algn="ct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a:t>
            </a:r>
          </a:p>
          <a:p>
            <a:pPr algn="ct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Unrestrained Fragrance </a:t>
            </a:r>
          </a:p>
          <a:p>
            <a:pPr algn="ct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Of Worship</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2164410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12" name="Picture 11" descr="anoint+jesus+fe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80" y="109349"/>
            <a:ext cx="8857654" cy="4814934"/>
          </a:xfrm>
          <a:prstGeom prst="rect">
            <a:avLst/>
          </a:prstGeom>
        </p:spPr>
      </p:pic>
      <p:sp>
        <p:nvSpPr>
          <p:cNvPr id="13" name="TextBox 12"/>
          <p:cNvSpPr txBox="1"/>
          <p:nvPr/>
        </p:nvSpPr>
        <p:spPr>
          <a:xfrm>
            <a:off x="329550" y="249187"/>
            <a:ext cx="3801878" cy="3046988"/>
          </a:xfrm>
          <a:prstGeom prst="rect">
            <a:avLst/>
          </a:prstGeom>
          <a:noFill/>
        </p:spPr>
        <p:txBody>
          <a:bodyPr wrap="square" rtlCol="0">
            <a:spAutoFit/>
          </a:bodyPr>
          <a:lstStyle/>
          <a:p>
            <a:pPr algn="ct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a:t>
            </a:r>
          </a:p>
          <a:p>
            <a:pPr algn="ct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Unrestrained Fragrance </a:t>
            </a:r>
          </a:p>
          <a:p>
            <a:pPr algn="ct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Of Worship</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910888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41"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869" y="192919"/>
            <a:ext cx="8721011" cy="4524316"/>
          </a:xfrm>
          <a:prstGeom prst="rect">
            <a:avLst/>
          </a:prstGeom>
        </p:spPr>
        <p:txBody>
          <a:bodyPr wrap="square">
            <a:spAutoFit/>
          </a:bodyPr>
          <a:lstStyle/>
          <a:p>
            <a:r>
              <a:rPr lang="en-US" sz="3600" b="1" dirty="0"/>
              <a:t>John</a:t>
            </a:r>
            <a:r>
              <a:rPr lang="en-US" sz="3600" b="1" baseline="30000" dirty="0"/>
              <a:t> </a:t>
            </a:r>
            <a:r>
              <a:rPr lang="en-US" sz="3600" b="1" dirty="0"/>
              <a:t>11:45-53</a:t>
            </a:r>
            <a:r>
              <a:rPr lang="en-US" sz="3600" dirty="0"/>
              <a:t> </a:t>
            </a:r>
            <a:endParaRPr lang="en-US" sz="3600" dirty="0" smtClean="0"/>
          </a:p>
          <a:p>
            <a:r>
              <a:rPr lang="en-US" sz="3600" dirty="0" smtClean="0"/>
              <a:t>Many </a:t>
            </a:r>
            <a:r>
              <a:rPr lang="en-US" sz="3600" dirty="0"/>
              <a:t>of the Jews therefore, who had come with Mary and had seen what he did, believed in him, </a:t>
            </a:r>
            <a:r>
              <a:rPr lang="en-US" sz="3600" b="1" baseline="30000" dirty="0"/>
              <a:t>46 </a:t>
            </a:r>
            <a:r>
              <a:rPr lang="en-US" sz="3600" dirty="0"/>
              <a:t>but some of them went to the Pharisees and told them what Jesus had done.</a:t>
            </a:r>
            <a:r>
              <a:rPr lang="en-US" sz="3600" b="1" baseline="30000" dirty="0"/>
              <a:t>47 </a:t>
            </a:r>
            <a:r>
              <a:rPr lang="en-US" sz="3600" dirty="0"/>
              <a:t>So the chief priests and the Pharisees </a:t>
            </a:r>
            <a:r>
              <a:rPr lang="en-US" sz="3600" dirty="0" smtClean="0"/>
              <a:t> gathered</a:t>
            </a:r>
            <a:r>
              <a:rPr lang="en-US" sz="3600" dirty="0"/>
              <a:t> the council and said, </a:t>
            </a:r>
            <a:r>
              <a:rPr lang="en-US" sz="3600" dirty="0" smtClean="0"/>
              <a:t> “</a:t>
            </a:r>
            <a:r>
              <a:rPr lang="en-US" sz="3600" dirty="0"/>
              <a:t>What are we to do? For this man performs many signs. </a:t>
            </a:r>
          </a:p>
        </p:txBody>
      </p:sp>
    </p:spTree>
    <p:extLst>
      <p:ext uri="{BB962C8B-B14F-4D97-AF65-F5344CB8AC3E}">
        <p14:creationId xmlns:p14="http://schemas.microsoft.com/office/powerpoint/2010/main" val="21945410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174" y="123436"/>
            <a:ext cx="8878914" cy="5078314"/>
          </a:xfrm>
          <a:prstGeom prst="rect">
            <a:avLst/>
          </a:prstGeom>
        </p:spPr>
        <p:txBody>
          <a:bodyPr wrap="square">
            <a:spAutoFit/>
          </a:bodyPr>
          <a:lstStyle/>
          <a:p>
            <a:r>
              <a:rPr lang="mr-IN" sz="4000" b="1" baseline="30000" dirty="0" smtClean="0"/>
              <a:t>……………</a:t>
            </a:r>
            <a:r>
              <a:rPr lang="en-US" sz="4000" b="1" baseline="30000" dirty="0" smtClean="0"/>
              <a:t>.</a:t>
            </a:r>
            <a:r>
              <a:rPr lang="en-US" sz="3600" b="1" baseline="30000" dirty="0" smtClean="0"/>
              <a:t>48</a:t>
            </a:r>
            <a:r>
              <a:rPr lang="en-US" sz="3600" b="1" baseline="30000" dirty="0"/>
              <a:t> </a:t>
            </a:r>
            <a:r>
              <a:rPr lang="en-US" sz="3600" dirty="0"/>
              <a:t>If we let him go on like this, everyone will believe in him, and the Romans will come and take away both our place and our nation.” </a:t>
            </a:r>
            <a:r>
              <a:rPr lang="en-US" sz="3600" b="1" baseline="30000" dirty="0"/>
              <a:t>49 </a:t>
            </a:r>
            <a:r>
              <a:rPr lang="en-US" sz="3600" dirty="0"/>
              <a:t>But one of </a:t>
            </a:r>
            <a:r>
              <a:rPr lang="en-US" sz="3600" dirty="0" smtClean="0"/>
              <a:t>them</a:t>
            </a:r>
            <a:r>
              <a:rPr lang="en-US" sz="3600" dirty="0"/>
              <a:t>,</a:t>
            </a:r>
            <a:r>
              <a:rPr lang="en-US" sz="3600" dirty="0" smtClean="0"/>
              <a:t> Caiaphas, who </a:t>
            </a:r>
            <a:r>
              <a:rPr lang="en-US" sz="3600" dirty="0"/>
              <a:t>was high priest that year, said to them, “You know nothing at </a:t>
            </a:r>
            <a:r>
              <a:rPr lang="en-US" sz="3600" dirty="0" smtClean="0"/>
              <a:t>all</a:t>
            </a:r>
            <a:r>
              <a:rPr lang="en-US" sz="3600" dirty="0"/>
              <a:t> </a:t>
            </a:r>
            <a:r>
              <a:rPr lang="en-US" sz="3600" dirty="0"/>
              <a:t>Nor do you understand that it is better for you that one man should die for the people, not that the whole nation should perish.” </a:t>
            </a:r>
            <a:r>
              <a:rPr lang="mr-IN" sz="3600" dirty="0" smtClean="0"/>
              <a:t>…………</a:t>
            </a:r>
            <a:r>
              <a:rPr lang="en-US" sz="3600" dirty="0" smtClean="0"/>
              <a:t> </a:t>
            </a:r>
            <a:endParaRPr lang="en-US" sz="3600" dirty="0"/>
          </a:p>
        </p:txBody>
      </p:sp>
    </p:spTree>
    <p:extLst>
      <p:ext uri="{BB962C8B-B14F-4D97-AF65-F5344CB8AC3E}">
        <p14:creationId xmlns:p14="http://schemas.microsoft.com/office/powerpoint/2010/main" val="376454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5996" y="256301"/>
            <a:ext cx="8447787" cy="3970318"/>
          </a:xfrm>
          <a:prstGeom prst="rect">
            <a:avLst/>
          </a:prstGeom>
        </p:spPr>
        <p:txBody>
          <a:bodyPr wrap="square">
            <a:spAutoFit/>
          </a:bodyPr>
          <a:lstStyle/>
          <a:p>
            <a:r>
              <a:rPr lang="mr-IN" sz="3600" b="1" baseline="30000" dirty="0" smtClean="0">
                <a:latin typeface="+mj-lt"/>
              </a:rPr>
              <a:t>……………</a:t>
            </a:r>
            <a:r>
              <a:rPr lang="en-US" sz="3600" b="1" baseline="30000" dirty="0" smtClean="0">
                <a:latin typeface="+mj-lt"/>
              </a:rPr>
              <a:t>51</a:t>
            </a:r>
            <a:r>
              <a:rPr lang="en-US" sz="3600" b="1" baseline="30000" dirty="0">
                <a:latin typeface="+mj-lt"/>
              </a:rPr>
              <a:t> </a:t>
            </a:r>
            <a:r>
              <a:rPr lang="en-US" sz="3600" dirty="0">
                <a:latin typeface="+mj-lt"/>
              </a:rPr>
              <a:t>He did not say this of his own accord, but </a:t>
            </a:r>
            <a:r>
              <a:rPr lang="en-US" sz="3600" dirty="0" smtClean="0">
                <a:latin typeface="+mj-lt"/>
              </a:rPr>
              <a:t> being </a:t>
            </a:r>
            <a:r>
              <a:rPr lang="en-US" sz="3600" dirty="0">
                <a:latin typeface="+mj-lt"/>
              </a:rPr>
              <a:t>high priest that year he prophesied that Jesus would die for the nation, </a:t>
            </a:r>
            <a:r>
              <a:rPr lang="en-US" sz="3600" b="1" baseline="30000" dirty="0">
                <a:latin typeface="+mj-lt"/>
              </a:rPr>
              <a:t>52 </a:t>
            </a:r>
            <a:r>
              <a:rPr lang="en-US" sz="3600" dirty="0">
                <a:latin typeface="+mj-lt"/>
              </a:rPr>
              <a:t>and not for the nation only, but also to gather into one the children of God who are scattered abroad. </a:t>
            </a:r>
            <a:r>
              <a:rPr lang="en-US" sz="3600" b="1" baseline="30000" dirty="0">
                <a:latin typeface="+mj-lt"/>
              </a:rPr>
              <a:t>53 </a:t>
            </a:r>
            <a:r>
              <a:rPr lang="en-US" sz="3600" dirty="0">
                <a:latin typeface="+mj-lt"/>
              </a:rPr>
              <a:t>So from that day on they made plans to put him to death.</a:t>
            </a:r>
            <a:r>
              <a:rPr lang="en-US" sz="3600" dirty="0">
                <a:latin typeface="+mj-lt"/>
              </a:rPr>
              <a:t> </a:t>
            </a:r>
          </a:p>
        </p:txBody>
      </p:sp>
    </p:spTree>
    <p:extLst>
      <p:ext uri="{BB962C8B-B14F-4D97-AF65-F5344CB8AC3E}">
        <p14:creationId xmlns:p14="http://schemas.microsoft.com/office/powerpoint/2010/main" val="2515365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257209" y="225073"/>
            <a:ext cx="8632595" cy="3970318"/>
          </a:xfrm>
          <a:prstGeom prst="rect">
            <a:avLst/>
          </a:prstGeom>
        </p:spPr>
        <p:txBody>
          <a:bodyPr wrap="square">
            <a:spAutoFit/>
          </a:bodyPr>
          <a:lstStyle/>
          <a:p>
            <a:r>
              <a:rPr lang="en-US" sz="3600" b="1" dirty="0"/>
              <a:t>Matthew 12:38</a:t>
            </a:r>
            <a:r>
              <a:rPr lang="en-US" sz="3600" dirty="0"/>
              <a:t> Then some of the scribes and Pharisees answered him, saying, “Teacher, we wish to see a sign from you.”                                                                                                </a:t>
            </a:r>
            <a:endParaRPr lang="en-US" sz="3600" dirty="0" smtClean="0"/>
          </a:p>
          <a:p>
            <a:endParaRPr lang="en-US" sz="3600" b="1" dirty="0"/>
          </a:p>
          <a:p>
            <a:r>
              <a:rPr lang="en-US" sz="3600" b="1" dirty="0" smtClean="0"/>
              <a:t>Matthew </a:t>
            </a:r>
            <a:r>
              <a:rPr lang="en-US" sz="3600" b="1" dirty="0"/>
              <a:t>16:1</a:t>
            </a:r>
            <a:r>
              <a:rPr lang="en-US" sz="3600" dirty="0"/>
              <a:t> And the Pharisees and Sadducees came, and to test him they asked him to show them a sign from </a:t>
            </a:r>
            <a:r>
              <a:rPr lang="en-US" sz="3600" dirty="0" smtClean="0"/>
              <a:t>heaven. </a:t>
            </a:r>
            <a:endParaRPr lang="en-US" sz="3600" dirty="0"/>
          </a:p>
        </p:txBody>
      </p:sp>
    </p:spTree>
    <p:extLst>
      <p:ext uri="{BB962C8B-B14F-4D97-AF65-F5344CB8AC3E}">
        <p14:creationId xmlns:p14="http://schemas.microsoft.com/office/powerpoint/2010/main" val="2886099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436" y="265265"/>
            <a:ext cx="8520066" cy="3970318"/>
          </a:xfrm>
          <a:prstGeom prst="rect">
            <a:avLst/>
          </a:prstGeom>
        </p:spPr>
        <p:txBody>
          <a:bodyPr wrap="square">
            <a:spAutoFit/>
          </a:bodyPr>
          <a:lstStyle/>
          <a:p>
            <a:r>
              <a:rPr lang="en-US" sz="3600" b="1" dirty="0"/>
              <a:t>John 11:50-51</a:t>
            </a:r>
            <a:r>
              <a:rPr lang="en-US" sz="3600" dirty="0"/>
              <a:t> </a:t>
            </a:r>
            <a:endParaRPr lang="en-US" sz="3600" dirty="0" smtClean="0"/>
          </a:p>
          <a:p>
            <a:r>
              <a:rPr lang="en-US" sz="3600" dirty="0" smtClean="0"/>
              <a:t>Nor </a:t>
            </a:r>
            <a:r>
              <a:rPr lang="en-US" sz="3600" dirty="0"/>
              <a:t>do you understand that it is better for you that one man should die for the people, not that the whole nation should perish.” </a:t>
            </a:r>
            <a:r>
              <a:rPr lang="en-US" sz="3600" dirty="0" smtClean="0"/>
              <a:t> </a:t>
            </a:r>
            <a:r>
              <a:rPr lang="en-US" sz="3600" b="1" baseline="30000" dirty="0" smtClean="0"/>
              <a:t>51</a:t>
            </a:r>
            <a:r>
              <a:rPr lang="en-US" sz="3600" b="1" baseline="30000" dirty="0"/>
              <a:t> </a:t>
            </a:r>
            <a:r>
              <a:rPr lang="en-US" sz="3600" dirty="0"/>
              <a:t>He did not say this of his own accord, but </a:t>
            </a:r>
            <a:r>
              <a:rPr lang="en-US" sz="3600" dirty="0" smtClean="0"/>
              <a:t> being </a:t>
            </a:r>
            <a:r>
              <a:rPr lang="en-US" sz="3600" dirty="0"/>
              <a:t>high priest that year he prophesied that Jesus would die for the </a:t>
            </a:r>
            <a:r>
              <a:rPr lang="en-US" sz="3600" dirty="0" smtClean="0"/>
              <a:t>nation.</a:t>
            </a:r>
            <a:endParaRPr lang="en-US" sz="3600" dirty="0"/>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385813" y="345646"/>
            <a:ext cx="8327159" cy="3785652"/>
          </a:xfrm>
          <a:prstGeom prst="rect">
            <a:avLst/>
          </a:prstGeom>
        </p:spPr>
        <p:txBody>
          <a:bodyPr wrap="square">
            <a:spAutoFit/>
          </a:bodyPr>
          <a:lstStyle/>
          <a:p>
            <a:r>
              <a:rPr lang="en-US" sz="4800" b="1" dirty="0"/>
              <a:t>Mark 15:31</a:t>
            </a:r>
            <a:r>
              <a:rPr lang="en-US" sz="4800" dirty="0"/>
              <a:t> </a:t>
            </a:r>
            <a:endParaRPr lang="en-US" sz="4800" dirty="0" smtClean="0"/>
          </a:p>
          <a:p>
            <a:r>
              <a:rPr lang="en-US" sz="4800" dirty="0" smtClean="0"/>
              <a:t>So </a:t>
            </a:r>
            <a:r>
              <a:rPr lang="en-US" sz="4800" dirty="0"/>
              <a:t>also the chief priests with the scribes mocked him to one another, saying, “He saved others; he cannot save himself</a:t>
            </a:r>
            <a:r>
              <a:rPr lang="en-US" sz="4800" dirty="0"/>
              <a:t> </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172" y="128613"/>
            <a:ext cx="8745124" cy="5016757"/>
          </a:xfrm>
          <a:prstGeom prst="rect">
            <a:avLst/>
          </a:prstGeom>
        </p:spPr>
        <p:txBody>
          <a:bodyPr wrap="square">
            <a:spAutoFit/>
          </a:bodyPr>
          <a:lstStyle/>
          <a:p>
            <a:r>
              <a:rPr lang="en-US" sz="3200" b="1" dirty="0"/>
              <a:t>John 12:1-8</a:t>
            </a:r>
            <a:r>
              <a:rPr lang="en-US" sz="3200" dirty="0"/>
              <a:t> </a:t>
            </a:r>
            <a:r>
              <a:rPr lang="en-US" sz="3200" dirty="0"/>
              <a:t> </a:t>
            </a:r>
            <a:endParaRPr lang="en-US" sz="3200" dirty="0" smtClean="0"/>
          </a:p>
          <a:p>
            <a:r>
              <a:rPr lang="en-US" sz="3200" dirty="0" smtClean="0"/>
              <a:t> Six </a:t>
            </a:r>
            <a:r>
              <a:rPr lang="en-US" sz="3200" dirty="0"/>
              <a:t>days before the Passover, Jesus therefore came to Bethany, where Lazarus was, whom Jesus had raised from the dead. </a:t>
            </a:r>
            <a:r>
              <a:rPr lang="en-US" sz="3200" b="1" baseline="30000" dirty="0"/>
              <a:t>2 </a:t>
            </a:r>
            <a:r>
              <a:rPr lang="en-US" sz="3200" dirty="0"/>
              <a:t>So they gave a dinner for him there. Martha served, and Lazarus was one of those reclining with him at table. </a:t>
            </a:r>
            <a:r>
              <a:rPr lang="en-US" sz="3200" b="1" baseline="30000" dirty="0"/>
              <a:t>3 </a:t>
            </a:r>
            <a:r>
              <a:rPr lang="en-US" sz="3200" dirty="0"/>
              <a:t>Mary therefore took a pound of expensive ointment made from pure nard, and anointed the feet of Jesus and wiped his feet with her hair. The house was filled with the fragrance of the </a:t>
            </a:r>
            <a:r>
              <a:rPr lang="en-US" sz="3200" dirty="0" smtClean="0"/>
              <a:t>perfume</a:t>
            </a:r>
            <a:r>
              <a:rPr lang="mr-IN" sz="3200" dirty="0" smtClean="0"/>
              <a:t>…………</a:t>
            </a:r>
            <a:r>
              <a:rPr lang="en-US" sz="3200" dirty="0"/>
              <a:t> </a:t>
            </a:r>
            <a:r>
              <a:rPr lang="en-US" sz="3200" dirty="0"/>
              <a:t> </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33874</TotalTime>
  <Words>302</Words>
  <Application>Microsoft Macintosh PowerPoint</Application>
  <PresentationFormat>On-screen Show (16:9)</PresentationFormat>
  <Paragraphs>46</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901</cp:revision>
  <dcterms:created xsi:type="dcterms:W3CDTF">2016-08-27T22:55:59Z</dcterms:created>
  <dcterms:modified xsi:type="dcterms:W3CDTF">2020-07-18T17:09:41Z</dcterms:modified>
</cp:coreProperties>
</file>