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76" r:id="rId2"/>
    <p:sldId id="455" r:id="rId3"/>
    <p:sldId id="458" r:id="rId4"/>
    <p:sldId id="459" r:id="rId5"/>
    <p:sldId id="420" r:id="rId6"/>
    <p:sldId id="398" r:id="rId7"/>
    <p:sldId id="354" r:id="rId8"/>
    <p:sldId id="446" r:id="rId9"/>
    <p:sldId id="380" r:id="rId10"/>
    <p:sldId id="429" r:id="rId11"/>
    <p:sldId id="345" r:id="rId12"/>
    <p:sldId id="445" r:id="rId13"/>
    <p:sldId id="335" r:id="rId14"/>
    <p:sldId id="430" r:id="rId15"/>
    <p:sldId id="431" r:id="rId16"/>
    <p:sldId id="460" r:id="rId17"/>
    <p:sldId id="461" r:id="rId18"/>
    <p:sldId id="462" r:id="rId19"/>
    <p:sldId id="463" r:id="rId20"/>
    <p:sldId id="464" r:id="rId21"/>
    <p:sldId id="465" r:id="rId22"/>
    <p:sldId id="467" r:id="rId23"/>
    <p:sldId id="466" r:id="rId24"/>
    <p:sldId id="468" r:id="rId25"/>
    <p:sldId id="470" r:id="rId26"/>
    <p:sldId id="26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58" d="100"/>
          <a:sy n="158" d="100"/>
        </p:scale>
        <p:origin x="-104" y="-8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7/11/20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7/11/20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7/11/20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7/11/20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7/11/20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7/11/20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7/11/20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22"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171" y="217034"/>
            <a:ext cx="8608481" cy="4247317"/>
          </a:xfrm>
          <a:prstGeom prst="rect">
            <a:avLst/>
          </a:prstGeom>
        </p:spPr>
        <p:txBody>
          <a:bodyPr wrap="square">
            <a:spAutoFit/>
          </a:bodyPr>
          <a:lstStyle/>
          <a:p>
            <a:r>
              <a:rPr lang="en-US" sz="5400" dirty="0"/>
              <a:t>John 11:16 </a:t>
            </a:r>
            <a:endParaRPr lang="en-US" sz="5400" dirty="0" smtClean="0"/>
          </a:p>
          <a:p>
            <a:r>
              <a:rPr lang="en-US" sz="5400" dirty="0" smtClean="0"/>
              <a:t>So </a:t>
            </a:r>
            <a:r>
              <a:rPr lang="en-US" sz="5400" dirty="0"/>
              <a:t>Thomas, called the Twin, </a:t>
            </a:r>
            <a:r>
              <a:rPr lang="en-US" sz="5400" dirty="0" smtClean="0"/>
              <a:t> said </a:t>
            </a:r>
            <a:r>
              <a:rPr lang="en-US" sz="5400" dirty="0"/>
              <a:t>to his fellow disciples, “Let us also go, that we may die with him.”</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680" y="104499"/>
            <a:ext cx="8833540" cy="4401205"/>
          </a:xfrm>
          <a:prstGeom prst="rect">
            <a:avLst/>
          </a:prstGeom>
        </p:spPr>
        <p:txBody>
          <a:bodyPr wrap="square">
            <a:spAutoFit/>
          </a:bodyPr>
          <a:lstStyle/>
          <a:p>
            <a:r>
              <a:rPr lang="en-US" sz="4000" b="1" dirty="0"/>
              <a:t>John 11:17-22 </a:t>
            </a:r>
            <a:endParaRPr lang="en-US" sz="4000" b="1" dirty="0" smtClean="0"/>
          </a:p>
          <a:p>
            <a:r>
              <a:rPr lang="en-US" sz="4000" dirty="0" smtClean="0"/>
              <a:t>Now </a:t>
            </a:r>
            <a:r>
              <a:rPr lang="en-US" sz="4000" dirty="0"/>
              <a:t>when Jesus came, he found that Lazarus had already been in the tomb </a:t>
            </a:r>
            <a:r>
              <a:rPr lang="en-US" sz="4000" dirty="0" smtClean="0"/>
              <a:t> four </a:t>
            </a:r>
            <a:r>
              <a:rPr lang="en-US" sz="4000" dirty="0"/>
              <a:t>days. </a:t>
            </a:r>
            <a:r>
              <a:rPr lang="en-US" sz="4000" b="1" baseline="30000" dirty="0"/>
              <a:t>18 </a:t>
            </a:r>
            <a:r>
              <a:rPr lang="en-US" sz="4000" dirty="0"/>
              <a:t>Bethany was near Jerusalem, about two miles</a:t>
            </a:r>
            <a:r>
              <a:rPr lang="en-US" sz="4000" baseline="30000" dirty="0"/>
              <a:t> </a:t>
            </a:r>
            <a:r>
              <a:rPr lang="en-US" sz="4000" dirty="0"/>
              <a:t>off, </a:t>
            </a:r>
            <a:r>
              <a:rPr lang="en-US" sz="4000" b="1" baseline="30000" dirty="0"/>
              <a:t>19 </a:t>
            </a:r>
            <a:r>
              <a:rPr lang="en-US" sz="4000" dirty="0"/>
              <a:t>and many of the Jews had come to Martha and Mary to console them concerning their </a:t>
            </a:r>
            <a:r>
              <a:rPr lang="en-US" sz="4000" dirty="0" smtClean="0"/>
              <a:t>brother</a:t>
            </a:r>
            <a:r>
              <a:rPr lang="mr-IN" sz="4000" dirty="0" smtClean="0"/>
              <a:t>…</a:t>
            </a:r>
            <a:r>
              <a:rPr lang="en-US" sz="4000" dirty="0" smtClean="0"/>
              <a:t>.</a:t>
            </a:r>
            <a:r>
              <a:rPr lang="en-US" sz="4000"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285" y="126742"/>
            <a:ext cx="8640634" cy="5016758"/>
          </a:xfrm>
          <a:prstGeom prst="rect">
            <a:avLst/>
          </a:prstGeom>
        </p:spPr>
        <p:txBody>
          <a:bodyPr wrap="square">
            <a:spAutoFit/>
          </a:bodyPr>
          <a:lstStyle/>
          <a:p>
            <a:r>
              <a:rPr lang="mr-IN" sz="4000" b="1" baseline="30000" dirty="0" smtClean="0"/>
              <a:t>…………</a:t>
            </a:r>
            <a:r>
              <a:rPr lang="en-US" sz="4000" b="1" baseline="30000" dirty="0" smtClean="0"/>
              <a:t>.20</a:t>
            </a:r>
            <a:r>
              <a:rPr lang="en-US" sz="4000" b="1" baseline="30000" dirty="0"/>
              <a:t> </a:t>
            </a:r>
            <a:r>
              <a:rPr lang="en-US" sz="4000" dirty="0"/>
              <a:t>So when Martha heard that Jesus was coming, she went and met him, but Mary remained seated in the house. </a:t>
            </a:r>
            <a:r>
              <a:rPr lang="en-US" sz="4000" dirty="0" smtClean="0"/>
              <a:t> </a:t>
            </a:r>
            <a:r>
              <a:rPr lang="en-US" sz="4000" b="1" baseline="30000" dirty="0" smtClean="0"/>
              <a:t>21</a:t>
            </a:r>
            <a:r>
              <a:rPr lang="en-US" sz="4000" b="1" baseline="30000" dirty="0"/>
              <a:t> </a:t>
            </a:r>
            <a:r>
              <a:rPr lang="en-US" sz="4000" dirty="0"/>
              <a:t>Martha said to Jesus, “Lord, if you had been here, my brother would not have died. </a:t>
            </a:r>
            <a:r>
              <a:rPr lang="en-US" sz="4000" b="1" baseline="30000" dirty="0"/>
              <a:t>22 </a:t>
            </a:r>
            <a:r>
              <a:rPr lang="en-US" sz="4000" dirty="0"/>
              <a:t>But even now I know that whatever you ask from God, God will give you.”</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171" y="249187"/>
            <a:ext cx="8704935" cy="4401205"/>
          </a:xfrm>
          <a:prstGeom prst="rect">
            <a:avLst/>
          </a:prstGeom>
        </p:spPr>
        <p:txBody>
          <a:bodyPr wrap="square">
            <a:spAutoFit/>
          </a:bodyPr>
          <a:lstStyle/>
          <a:p>
            <a:r>
              <a:rPr lang="en-US" sz="4000" b="1" dirty="0"/>
              <a:t>John 11:23-27  </a:t>
            </a:r>
            <a:r>
              <a:rPr lang="en-US" sz="4000" dirty="0" smtClean="0"/>
              <a:t>Jesus </a:t>
            </a:r>
            <a:r>
              <a:rPr lang="en-US" sz="4000" dirty="0"/>
              <a:t>said to her, “Your brother will rise again.” </a:t>
            </a:r>
            <a:r>
              <a:rPr lang="en-US" sz="4000" b="1" baseline="30000" dirty="0"/>
              <a:t>24 </a:t>
            </a:r>
            <a:r>
              <a:rPr lang="en-US" sz="4000" dirty="0"/>
              <a:t>Martha said to him, “I know that he will rise again in the resurrection on the last day.” </a:t>
            </a:r>
            <a:r>
              <a:rPr lang="en-US" sz="4000" dirty="0" smtClean="0"/>
              <a:t> </a:t>
            </a:r>
            <a:r>
              <a:rPr lang="en-US" sz="4000" b="1" baseline="30000" dirty="0" smtClean="0"/>
              <a:t>25</a:t>
            </a:r>
            <a:r>
              <a:rPr lang="en-US" sz="4000" b="1" baseline="30000" dirty="0"/>
              <a:t> </a:t>
            </a:r>
            <a:r>
              <a:rPr lang="en-US" sz="4000" dirty="0"/>
              <a:t>Jesus said to her</a:t>
            </a:r>
            <a:r>
              <a:rPr lang="en-US" sz="4000" dirty="0" smtClean="0"/>
              <a:t>,</a:t>
            </a:r>
            <a:r>
              <a:rPr lang="en-US" sz="4000" dirty="0"/>
              <a:t> “I am the resurrection and the life. </a:t>
            </a:r>
            <a:r>
              <a:rPr lang="en-US" sz="4000" dirty="0" smtClean="0"/>
              <a:t> Whoever </a:t>
            </a:r>
            <a:r>
              <a:rPr lang="en-US" sz="4000" dirty="0"/>
              <a:t>believes in me, though he die, yet shall he live, </a:t>
            </a:r>
            <a:r>
              <a:rPr lang="mr-IN" sz="4000" dirty="0" smtClean="0"/>
              <a:t>……</a:t>
            </a:r>
            <a:r>
              <a:rPr lang="en-US" sz="4000" dirty="0" smtClean="0"/>
              <a:t>..</a:t>
            </a:r>
            <a:r>
              <a:rPr lang="en-US" dirty="0" smtClean="0"/>
              <a:t> </a:t>
            </a:r>
            <a:endParaRPr lang="en-US"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192" y="225072"/>
            <a:ext cx="8222668" cy="3785652"/>
          </a:xfrm>
          <a:prstGeom prst="rect">
            <a:avLst/>
          </a:prstGeom>
        </p:spPr>
        <p:txBody>
          <a:bodyPr wrap="square">
            <a:spAutoFit/>
          </a:bodyPr>
          <a:lstStyle/>
          <a:p>
            <a:r>
              <a:rPr lang="mr-IN" sz="4000" b="1" baseline="30000" dirty="0" smtClean="0"/>
              <a:t>………</a:t>
            </a:r>
            <a:r>
              <a:rPr lang="en-US" sz="4000" b="1" baseline="30000" dirty="0" smtClean="0"/>
              <a:t>..26</a:t>
            </a:r>
            <a:r>
              <a:rPr lang="en-US" sz="4000" b="1" baseline="30000" dirty="0"/>
              <a:t> </a:t>
            </a:r>
            <a:r>
              <a:rPr lang="en-US" sz="4000" dirty="0"/>
              <a:t>and everyone who lives and believes in me shall never die. Do you believe this?” </a:t>
            </a:r>
            <a:r>
              <a:rPr lang="en-US" sz="4000" b="1" baseline="30000" dirty="0"/>
              <a:t>27 </a:t>
            </a:r>
            <a:r>
              <a:rPr lang="en-US" sz="4000" dirty="0"/>
              <a:t>She said to him, “Yes, Lord; I believe that you are the Christ, the Son of God, who is coming into the world.”</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05" y="120574"/>
            <a:ext cx="8905880" cy="5105179"/>
          </a:xfrm>
          <a:prstGeom prst="rect">
            <a:avLst/>
          </a:prstGeom>
        </p:spPr>
        <p:txBody>
          <a:bodyPr wrap="square">
            <a:spAutoFit/>
          </a:bodyPr>
          <a:lstStyle/>
          <a:p>
            <a:r>
              <a:rPr lang="en-US" sz="3200" b="1" dirty="0"/>
              <a:t>John 11:28-37 </a:t>
            </a:r>
            <a:r>
              <a:rPr lang="en-US" sz="3200" dirty="0"/>
              <a:t>When she had said this, she went </a:t>
            </a:r>
            <a:r>
              <a:rPr lang="en-US" sz="3200" dirty="0" smtClean="0"/>
              <a:t> and </a:t>
            </a:r>
            <a:r>
              <a:rPr lang="en-US" sz="3200" dirty="0"/>
              <a:t>called her sister Mary, saying in private, </a:t>
            </a:r>
            <a:r>
              <a:rPr lang="en-US" sz="3200" dirty="0" smtClean="0"/>
              <a:t>       “</a:t>
            </a:r>
            <a:r>
              <a:rPr lang="en-US" sz="3200" dirty="0"/>
              <a:t>The Teacher is here and is calling for you.” </a:t>
            </a:r>
            <a:r>
              <a:rPr lang="en-US" sz="3200" dirty="0" smtClean="0"/>
              <a:t>      </a:t>
            </a:r>
            <a:r>
              <a:rPr lang="en-US" sz="3200" b="1" baseline="30000" dirty="0" smtClean="0"/>
              <a:t>29</a:t>
            </a:r>
            <a:r>
              <a:rPr lang="en-US" sz="3200" b="1" baseline="30000" dirty="0"/>
              <a:t> </a:t>
            </a:r>
            <a:r>
              <a:rPr lang="en-US" sz="3200" dirty="0"/>
              <a:t>And when she heard it, she rose quickly and went to him. </a:t>
            </a:r>
            <a:r>
              <a:rPr lang="en-US" sz="3200" dirty="0" smtClean="0"/>
              <a:t> </a:t>
            </a:r>
            <a:r>
              <a:rPr lang="en-US" sz="3200" b="1" baseline="30000" dirty="0" smtClean="0"/>
              <a:t>30</a:t>
            </a:r>
            <a:r>
              <a:rPr lang="en-US" sz="3200" b="1" baseline="30000" dirty="0"/>
              <a:t> </a:t>
            </a:r>
            <a:r>
              <a:rPr lang="en-US" sz="3200" dirty="0"/>
              <a:t>Now Jesus had not yet come into the village, </a:t>
            </a:r>
            <a:r>
              <a:rPr lang="en-US" sz="3200" dirty="0" smtClean="0"/>
              <a:t>but </a:t>
            </a:r>
            <a:r>
              <a:rPr lang="en-US" sz="3200" dirty="0"/>
              <a:t>was still in the place where Martha had met him. </a:t>
            </a:r>
            <a:r>
              <a:rPr lang="en-US" sz="3200" b="1" baseline="30000" dirty="0"/>
              <a:t>31 </a:t>
            </a:r>
            <a:r>
              <a:rPr lang="en-US" sz="3200" dirty="0"/>
              <a:t>When the Jews who were with her in the house, consoling her, saw Mary rise quickly and go out, they followed her, supposing that she was going to the tomb to weep </a:t>
            </a:r>
            <a:r>
              <a:rPr lang="en-US" sz="3200" dirty="0" smtClean="0"/>
              <a:t>there</a:t>
            </a:r>
            <a:r>
              <a:rPr lang="mr-IN" sz="3200" dirty="0" smtClean="0"/>
              <a:t>…………</a:t>
            </a:r>
            <a:r>
              <a:rPr lang="en-US" sz="3200" dirty="0" smtClean="0"/>
              <a:t>.. </a:t>
            </a:r>
            <a:endParaRPr lang="en-US" sz="3200"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sp>
        <p:nvSpPr>
          <p:cNvPr id="2" name="Rectangle 1"/>
          <p:cNvSpPr/>
          <p:nvPr/>
        </p:nvSpPr>
        <p:spPr>
          <a:xfrm>
            <a:off x="329550" y="128613"/>
            <a:ext cx="8544179" cy="4031873"/>
          </a:xfrm>
          <a:prstGeom prst="rect">
            <a:avLst/>
          </a:prstGeom>
        </p:spPr>
        <p:txBody>
          <a:bodyPr wrap="square">
            <a:spAutoFit/>
          </a:bodyPr>
          <a:lstStyle/>
          <a:p>
            <a:r>
              <a:rPr lang="mr-IN" sz="3200" b="1" baseline="30000" dirty="0" smtClean="0"/>
              <a:t>………</a:t>
            </a:r>
            <a:r>
              <a:rPr lang="en-US" sz="3200" b="1" baseline="30000" dirty="0" smtClean="0"/>
              <a:t>..32</a:t>
            </a:r>
            <a:r>
              <a:rPr lang="en-US" sz="3200" b="1" baseline="30000" dirty="0"/>
              <a:t> </a:t>
            </a:r>
            <a:r>
              <a:rPr lang="en-US" sz="3200" dirty="0"/>
              <a:t>Now when Mary came to where Jesus was and saw him, she fell at his feet, saying to him, </a:t>
            </a:r>
            <a:r>
              <a:rPr lang="en-US" sz="3200" dirty="0" smtClean="0"/>
              <a:t> “</a:t>
            </a:r>
            <a:r>
              <a:rPr lang="en-US" sz="3200" dirty="0"/>
              <a:t>Lord, if you had been here, my brother would not have died.” </a:t>
            </a:r>
            <a:r>
              <a:rPr lang="en-US" sz="3200" b="1" baseline="30000" dirty="0"/>
              <a:t>33 </a:t>
            </a:r>
            <a:r>
              <a:rPr lang="en-US" sz="3200" dirty="0"/>
              <a:t>When Jesus saw her weeping, and the Jews who had come with her also weeping, he was deeply moved in his spirit and greatly troubled. </a:t>
            </a:r>
            <a:r>
              <a:rPr lang="en-US" sz="3200" dirty="0" smtClean="0"/>
              <a:t> </a:t>
            </a:r>
            <a:r>
              <a:rPr lang="en-US" sz="3200" b="1" baseline="30000" dirty="0" smtClean="0"/>
              <a:t>34</a:t>
            </a:r>
            <a:r>
              <a:rPr lang="en-US" sz="3200" b="1" baseline="30000" dirty="0"/>
              <a:t> </a:t>
            </a:r>
            <a:r>
              <a:rPr lang="en-US" sz="3200" dirty="0"/>
              <a:t>And he said, “Where have you laid him?” They said to him, “Lord, come and see.</a:t>
            </a:r>
            <a:r>
              <a:rPr lang="en-US" sz="3200" dirty="0" smtClean="0"/>
              <a:t>”</a:t>
            </a:r>
            <a:r>
              <a:rPr lang="mr-IN" sz="3200" dirty="0" smtClean="0"/>
              <a:t>……</a:t>
            </a:r>
            <a:r>
              <a:rPr lang="en-US" sz="3200" dirty="0"/>
              <a:t> </a:t>
            </a:r>
          </a:p>
        </p:txBody>
      </p:sp>
    </p:spTree>
    <p:extLst>
      <p:ext uri="{BB962C8B-B14F-4D97-AF65-F5344CB8AC3E}">
        <p14:creationId xmlns:p14="http://schemas.microsoft.com/office/powerpoint/2010/main" val="265162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474" y="297418"/>
            <a:ext cx="8536142" cy="4524315"/>
          </a:xfrm>
          <a:prstGeom prst="rect">
            <a:avLst/>
          </a:prstGeom>
        </p:spPr>
        <p:txBody>
          <a:bodyPr wrap="square">
            <a:spAutoFit/>
          </a:bodyPr>
          <a:lstStyle/>
          <a:p>
            <a:r>
              <a:rPr lang="mr-IN" sz="4800" b="1" baseline="30000" dirty="0" smtClean="0"/>
              <a:t>………</a:t>
            </a:r>
            <a:r>
              <a:rPr lang="en-US" sz="4800" b="1" baseline="30000" dirty="0" smtClean="0"/>
              <a:t>.35</a:t>
            </a:r>
            <a:r>
              <a:rPr lang="en-US" sz="4800" b="1" baseline="30000" dirty="0"/>
              <a:t> </a:t>
            </a:r>
            <a:r>
              <a:rPr lang="en-US" sz="4800" dirty="0"/>
              <a:t>Jesus wept. </a:t>
            </a:r>
            <a:r>
              <a:rPr lang="en-US" sz="4800" b="1" baseline="30000" dirty="0"/>
              <a:t>36 </a:t>
            </a:r>
            <a:r>
              <a:rPr lang="en-US" sz="4800" dirty="0"/>
              <a:t>So the Jews said, “See how he loved him!” </a:t>
            </a:r>
            <a:r>
              <a:rPr lang="en-US" sz="4800" dirty="0" smtClean="0"/>
              <a:t> </a:t>
            </a:r>
            <a:r>
              <a:rPr lang="en-US" sz="4800" b="1" baseline="30000" dirty="0" smtClean="0"/>
              <a:t>37</a:t>
            </a:r>
            <a:r>
              <a:rPr lang="en-US" sz="4800" b="1" baseline="30000" dirty="0"/>
              <a:t> </a:t>
            </a:r>
            <a:r>
              <a:rPr lang="en-US" sz="4800" dirty="0"/>
              <a:t>But some of them said, “Could not he who opened the eyes of the blind man also have kept this man from dying?”</a:t>
            </a:r>
          </a:p>
        </p:txBody>
      </p:sp>
    </p:spTree>
    <p:extLst>
      <p:ext uri="{BB962C8B-B14F-4D97-AF65-F5344CB8AC3E}">
        <p14:creationId xmlns:p14="http://schemas.microsoft.com/office/powerpoint/2010/main" val="2578900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512" y="233110"/>
            <a:ext cx="8560254" cy="4154983"/>
          </a:xfrm>
          <a:prstGeom prst="rect">
            <a:avLst/>
          </a:prstGeom>
        </p:spPr>
        <p:txBody>
          <a:bodyPr wrap="square">
            <a:spAutoFit/>
          </a:bodyPr>
          <a:lstStyle/>
          <a:p>
            <a:r>
              <a:rPr lang="en-US" sz="4400" b="1" dirty="0"/>
              <a:t>Hebrews 4:15 </a:t>
            </a:r>
            <a:endParaRPr lang="en-US" sz="4400" b="1" dirty="0" smtClean="0"/>
          </a:p>
          <a:p>
            <a:r>
              <a:rPr lang="en-US" sz="4400" dirty="0" smtClean="0"/>
              <a:t>For </a:t>
            </a:r>
            <a:r>
              <a:rPr lang="en-US" sz="4400" dirty="0"/>
              <a:t>we do not have a high priest who is unable to sympathize with our weaknesses, but one who in every respect has been tempted as we are, yet without sin.</a:t>
            </a:r>
          </a:p>
        </p:txBody>
      </p:sp>
    </p:spTree>
    <p:extLst>
      <p:ext uri="{BB962C8B-B14F-4D97-AF65-F5344CB8AC3E}">
        <p14:creationId xmlns:p14="http://schemas.microsoft.com/office/powerpoint/2010/main" val="31195793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134" y="200957"/>
            <a:ext cx="8656708" cy="4401205"/>
          </a:xfrm>
          <a:prstGeom prst="rect">
            <a:avLst/>
          </a:prstGeom>
        </p:spPr>
        <p:txBody>
          <a:bodyPr wrap="square">
            <a:spAutoFit/>
          </a:bodyPr>
          <a:lstStyle/>
          <a:p>
            <a:r>
              <a:rPr lang="en-US" sz="4000" b="1" dirty="0"/>
              <a:t>John 11:38-</a:t>
            </a:r>
            <a:r>
              <a:rPr lang="en-US" sz="4000" b="1" dirty="0" smtClean="0"/>
              <a:t>44   </a:t>
            </a:r>
            <a:r>
              <a:rPr lang="en-US" sz="4000" dirty="0"/>
              <a:t>Then Jesus, deeply moved again, came to the tomb. It was a cave, and a stone lay against it. </a:t>
            </a:r>
            <a:r>
              <a:rPr lang="en-US" sz="4000" b="1" baseline="30000" dirty="0"/>
              <a:t>39 </a:t>
            </a:r>
            <a:r>
              <a:rPr lang="en-US" sz="4000" dirty="0"/>
              <a:t>Jesus said, “Take away the stone.” Martha, the sister of the dead man, said to him, “Lord, by this time there will be an odor, for he has been dead four days.” </a:t>
            </a:r>
            <a:r>
              <a:rPr lang="mr-IN" sz="4000" dirty="0" smtClean="0"/>
              <a:t>………</a:t>
            </a:r>
            <a:r>
              <a:rPr lang="en-US" sz="4000" dirty="0" smtClean="0"/>
              <a:t>. </a:t>
            </a:r>
            <a:endParaRPr lang="en-US" sz="4000" dirty="0"/>
          </a:p>
        </p:txBody>
      </p:sp>
    </p:spTree>
    <p:extLst>
      <p:ext uri="{BB962C8B-B14F-4D97-AF65-F5344CB8AC3E}">
        <p14:creationId xmlns:p14="http://schemas.microsoft.com/office/powerpoint/2010/main" val="38640767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4" name="Picture 3"/>
          <p:cNvPicPr>
            <a:picLocks noChangeAspect="1"/>
          </p:cNvPicPr>
          <p:nvPr/>
        </p:nvPicPr>
        <p:blipFill>
          <a:blip r:embed="rId2"/>
          <a:stretch>
            <a:fillRect/>
          </a:stretch>
        </p:blipFill>
        <p:spPr>
          <a:xfrm>
            <a:off x="3200400" y="1409700"/>
            <a:ext cx="2743200" cy="2304288"/>
          </a:xfrm>
          <a:prstGeom prst="rect">
            <a:avLst/>
          </a:prstGeom>
        </p:spPr>
      </p:pic>
      <p:pic>
        <p:nvPicPr>
          <p:cNvPr id="6" name="Picture 5"/>
          <p:cNvPicPr>
            <a:picLocks noChangeAspect="1"/>
          </p:cNvPicPr>
          <p:nvPr/>
        </p:nvPicPr>
        <p:blipFill>
          <a:blip r:embed="rId3"/>
          <a:stretch>
            <a:fillRect/>
          </a:stretch>
        </p:blipFill>
        <p:spPr>
          <a:xfrm>
            <a:off x="200946" y="93272"/>
            <a:ext cx="8769238" cy="4946735"/>
          </a:xfrm>
          <a:prstGeom prst="rect">
            <a:avLst/>
          </a:prstGeom>
        </p:spPr>
      </p:pic>
      <p:sp>
        <p:nvSpPr>
          <p:cNvPr id="8" name="TextBox 7"/>
          <p:cNvSpPr txBox="1"/>
          <p:nvPr/>
        </p:nvSpPr>
        <p:spPr>
          <a:xfrm>
            <a:off x="1173519" y="208996"/>
            <a:ext cx="6510616" cy="1938992"/>
          </a:xfrm>
          <a:prstGeom prst="rect">
            <a:avLst/>
          </a:prstGeom>
          <a:noFill/>
        </p:spPr>
        <p:txBody>
          <a:bodyPr wrap="square" rtlCol="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cida Calligraphy"/>
                <a:cs typeface="Lucida Calligraphy"/>
              </a:rPr>
              <a:t>The Lazarus Miracle</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cida Calligraphy"/>
              <a:cs typeface="Lucida Calligraphy"/>
            </a:endParaRPr>
          </a:p>
        </p:txBody>
      </p:sp>
    </p:spTree>
    <p:extLst>
      <p:ext uri="{BB962C8B-B14F-4D97-AF65-F5344CB8AC3E}">
        <p14:creationId xmlns:p14="http://schemas.microsoft.com/office/powerpoint/2010/main" val="12164410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247" y="225072"/>
            <a:ext cx="8616520" cy="4524316"/>
          </a:xfrm>
          <a:prstGeom prst="rect">
            <a:avLst/>
          </a:prstGeom>
        </p:spPr>
        <p:txBody>
          <a:bodyPr wrap="square">
            <a:spAutoFit/>
          </a:bodyPr>
          <a:lstStyle/>
          <a:p>
            <a:r>
              <a:rPr lang="mr-IN" sz="3600" b="1" baseline="30000" dirty="0" smtClean="0"/>
              <a:t>………</a:t>
            </a:r>
            <a:r>
              <a:rPr lang="en-US" sz="3600" b="1" baseline="30000" dirty="0" smtClean="0"/>
              <a:t>.40</a:t>
            </a:r>
            <a:r>
              <a:rPr lang="en-US" sz="3600" b="1" baseline="30000" dirty="0"/>
              <a:t> </a:t>
            </a:r>
            <a:r>
              <a:rPr lang="en-US" sz="3600" dirty="0"/>
              <a:t>Jesus said to her, “Did I not tell you that if you believed you would see the glory of God?” </a:t>
            </a:r>
            <a:r>
              <a:rPr lang="en-US" sz="3600" b="1" baseline="30000" dirty="0"/>
              <a:t>41 </a:t>
            </a:r>
            <a:r>
              <a:rPr lang="en-US" sz="3600" dirty="0"/>
              <a:t>So they took away the stone. And Jesus lifted up his eyes and said, “Father, I thank you that you have heard me. </a:t>
            </a:r>
            <a:r>
              <a:rPr lang="en-US" sz="3600" b="1" baseline="30000" dirty="0"/>
              <a:t>42 </a:t>
            </a:r>
            <a:r>
              <a:rPr lang="en-US" sz="3600" dirty="0"/>
              <a:t>I knew that you always hear me, but I said this on account of the people standing around, that they may believe that you sent me.</a:t>
            </a:r>
            <a:r>
              <a:rPr lang="en-US" sz="3600" dirty="0" smtClean="0"/>
              <a:t>”</a:t>
            </a:r>
            <a:r>
              <a:rPr lang="mr-IN" sz="3600" dirty="0" smtClean="0"/>
              <a:t>………</a:t>
            </a:r>
            <a:r>
              <a:rPr lang="en-US" sz="3600" dirty="0" smtClean="0"/>
              <a:t>.. </a:t>
            </a:r>
            <a:endParaRPr lang="en-US" sz="3600" dirty="0"/>
          </a:p>
        </p:txBody>
      </p:sp>
    </p:spTree>
    <p:extLst>
      <p:ext uri="{BB962C8B-B14F-4D97-AF65-F5344CB8AC3E}">
        <p14:creationId xmlns:p14="http://schemas.microsoft.com/office/powerpoint/2010/main" val="22178195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247" y="241149"/>
            <a:ext cx="8608482" cy="3416320"/>
          </a:xfrm>
          <a:prstGeom prst="rect">
            <a:avLst/>
          </a:prstGeom>
        </p:spPr>
        <p:txBody>
          <a:bodyPr wrap="square">
            <a:spAutoFit/>
          </a:bodyPr>
          <a:lstStyle/>
          <a:p>
            <a:r>
              <a:rPr lang="mr-IN" sz="3600" b="1" baseline="30000" dirty="0" smtClean="0"/>
              <a:t>………</a:t>
            </a:r>
            <a:r>
              <a:rPr lang="en-US" sz="3600" b="1" baseline="30000" dirty="0" smtClean="0"/>
              <a:t>43</a:t>
            </a:r>
            <a:r>
              <a:rPr lang="en-US" sz="3600" b="1" baseline="30000" dirty="0"/>
              <a:t> </a:t>
            </a:r>
            <a:r>
              <a:rPr lang="en-US" sz="3600" dirty="0"/>
              <a:t>When he had said these things, he cried out with a loud voice, “Lazarus, come out.” </a:t>
            </a:r>
            <a:r>
              <a:rPr lang="en-US" sz="3600" b="1" baseline="30000" dirty="0"/>
              <a:t>44 </a:t>
            </a:r>
            <a:r>
              <a:rPr lang="en-US" sz="3600" dirty="0"/>
              <a:t>The man who had died came out, his hands and feet bound with linen strips, and his face wrapped with a cloth. Jesus said to them, “Unbind him, and let him go.”</a:t>
            </a:r>
          </a:p>
        </p:txBody>
      </p:sp>
    </p:spTree>
    <p:extLst>
      <p:ext uri="{BB962C8B-B14F-4D97-AF65-F5344CB8AC3E}">
        <p14:creationId xmlns:p14="http://schemas.microsoft.com/office/powerpoint/2010/main" val="21950574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474" y="313493"/>
            <a:ext cx="8528104" cy="4247317"/>
          </a:xfrm>
          <a:prstGeom prst="rect">
            <a:avLst/>
          </a:prstGeom>
        </p:spPr>
        <p:txBody>
          <a:bodyPr wrap="square">
            <a:spAutoFit/>
          </a:bodyPr>
          <a:lstStyle/>
          <a:p>
            <a:r>
              <a:rPr lang="en-US" sz="5400" b="1" dirty="0"/>
              <a:t>1Corinthians 15:25-26 </a:t>
            </a:r>
            <a:endParaRPr lang="en-US" sz="5400" b="1" dirty="0" smtClean="0"/>
          </a:p>
          <a:p>
            <a:r>
              <a:rPr lang="en-US" sz="5400" dirty="0" smtClean="0"/>
              <a:t>For </a:t>
            </a:r>
            <a:r>
              <a:rPr lang="en-US" sz="5400" dirty="0"/>
              <a:t>he must reign until he has put all his enemies under his feet. </a:t>
            </a:r>
            <a:r>
              <a:rPr lang="en-US" sz="5400" b="1" baseline="30000" dirty="0"/>
              <a:t>26 </a:t>
            </a:r>
            <a:r>
              <a:rPr lang="en-US" sz="5400" dirty="0"/>
              <a:t>The last enemy to be destroyed is death.</a:t>
            </a:r>
          </a:p>
        </p:txBody>
      </p:sp>
    </p:spTree>
    <p:extLst>
      <p:ext uri="{BB962C8B-B14F-4D97-AF65-F5344CB8AC3E}">
        <p14:creationId xmlns:p14="http://schemas.microsoft.com/office/powerpoint/2010/main" val="39272882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23" y="208996"/>
            <a:ext cx="8560255" cy="4524315"/>
          </a:xfrm>
          <a:prstGeom prst="rect">
            <a:avLst/>
          </a:prstGeom>
        </p:spPr>
        <p:txBody>
          <a:bodyPr wrap="square">
            <a:spAutoFit/>
          </a:bodyPr>
          <a:lstStyle/>
          <a:p>
            <a:r>
              <a:rPr lang="en-US" sz="4800" b="1" dirty="0"/>
              <a:t>John 11:45-46 </a:t>
            </a:r>
            <a:r>
              <a:rPr lang="en-US" sz="4800" dirty="0"/>
              <a:t>Many of the Jews therefore, who had come with Mary and had seen what he did, believed in him, </a:t>
            </a:r>
            <a:r>
              <a:rPr lang="en-US" sz="4800" b="1" baseline="30000" dirty="0"/>
              <a:t>46 </a:t>
            </a:r>
            <a:r>
              <a:rPr lang="en-US" sz="4800" dirty="0"/>
              <a:t>but some of them went to the Pharisees and told them what Jesus had done.</a:t>
            </a:r>
          </a:p>
        </p:txBody>
      </p:sp>
    </p:spTree>
    <p:extLst>
      <p:ext uri="{BB962C8B-B14F-4D97-AF65-F5344CB8AC3E}">
        <p14:creationId xmlns:p14="http://schemas.microsoft.com/office/powerpoint/2010/main" val="6116685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3999" cy="5143500"/>
          </a:xfrm>
          <a:prstGeom prst="rect">
            <a:avLst/>
          </a:prstGeom>
        </p:spPr>
      </p:pic>
      <p:sp>
        <p:nvSpPr>
          <p:cNvPr id="5" name="TextBox 4"/>
          <p:cNvSpPr txBox="1"/>
          <p:nvPr/>
        </p:nvSpPr>
        <p:spPr>
          <a:xfrm>
            <a:off x="1591484" y="3874454"/>
            <a:ext cx="6269482" cy="1015663"/>
          </a:xfrm>
          <a:prstGeom prst="rect">
            <a:avLst/>
          </a:prstGeom>
          <a:solidFill>
            <a:schemeClr val="bg1"/>
          </a:solidFill>
          <a:ln w="76200" cmpd="sng">
            <a:solidFill>
              <a:schemeClr val="tx1"/>
            </a:solidFill>
          </a:ln>
        </p:spPr>
        <p:txBody>
          <a:bodyPr wrap="square" rtlCol="0">
            <a:spAutoFit/>
          </a:bodyPr>
          <a:lstStyle/>
          <a:p>
            <a:pPr algn="ct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adley Hand Bold"/>
                <a:cs typeface="Bradley Hand Bold"/>
              </a:rPr>
              <a:t>Death Defeated</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adley Hand Bold"/>
              <a:cs typeface="Bradley Hand Bold"/>
            </a:endParaRPr>
          </a:p>
        </p:txBody>
      </p:sp>
      <p:sp>
        <p:nvSpPr>
          <p:cNvPr id="6" name="TextBox 5"/>
          <p:cNvSpPr txBox="1"/>
          <p:nvPr/>
        </p:nvSpPr>
        <p:spPr>
          <a:xfrm>
            <a:off x="2781079" y="8038"/>
            <a:ext cx="3657198" cy="1107996"/>
          </a:xfrm>
          <a:prstGeom prst="rect">
            <a:avLst/>
          </a:prstGeom>
          <a:noFill/>
        </p:spPr>
        <p:txBody>
          <a:bodyPr wrap="square" rtlCol="0">
            <a:spAutoFit/>
          </a:bodyPr>
          <a:lstStyle/>
          <a:p>
            <a:pPr algn="ct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adley Hand Bold"/>
                <a:cs typeface="Bradley Hand Bold"/>
              </a:rPr>
              <a:t>Celebrate</a:t>
            </a: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adley Hand Bold"/>
              <a:cs typeface="Bradley Hand Bold"/>
            </a:endParaRPr>
          </a:p>
        </p:txBody>
      </p:sp>
    </p:spTree>
    <p:extLst>
      <p:ext uri="{BB962C8B-B14F-4D97-AF65-F5344CB8AC3E}">
        <p14:creationId xmlns:p14="http://schemas.microsoft.com/office/powerpoint/2010/main" val="24913517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4" name="Picture 3"/>
          <p:cNvPicPr>
            <a:picLocks noChangeAspect="1"/>
          </p:cNvPicPr>
          <p:nvPr/>
        </p:nvPicPr>
        <p:blipFill>
          <a:blip r:embed="rId2"/>
          <a:stretch>
            <a:fillRect/>
          </a:stretch>
        </p:blipFill>
        <p:spPr>
          <a:xfrm>
            <a:off x="3200400" y="1409700"/>
            <a:ext cx="2743200" cy="2304288"/>
          </a:xfrm>
          <a:prstGeom prst="rect">
            <a:avLst/>
          </a:prstGeom>
        </p:spPr>
      </p:pic>
      <p:pic>
        <p:nvPicPr>
          <p:cNvPr id="6" name="Picture 5"/>
          <p:cNvPicPr>
            <a:picLocks noChangeAspect="1"/>
          </p:cNvPicPr>
          <p:nvPr/>
        </p:nvPicPr>
        <p:blipFill>
          <a:blip r:embed="rId3"/>
          <a:stretch>
            <a:fillRect/>
          </a:stretch>
        </p:blipFill>
        <p:spPr>
          <a:xfrm>
            <a:off x="200946" y="93272"/>
            <a:ext cx="8769238" cy="4946735"/>
          </a:xfrm>
          <a:prstGeom prst="rect">
            <a:avLst/>
          </a:prstGeom>
        </p:spPr>
      </p:pic>
      <p:sp>
        <p:nvSpPr>
          <p:cNvPr id="8" name="TextBox 7"/>
          <p:cNvSpPr txBox="1"/>
          <p:nvPr/>
        </p:nvSpPr>
        <p:spPr>
          <a:xfrm>
            <a:off x="1173519" y="208996"/>
            <a:ext cx="6510616" cy="1938992"/>
          </a:xfrm>
          <a:prstGeom prst="rect">
            <a:avLst/>
          </a:prstGeom>
          <a:noFill/>
        </p:spPr>
        <p:txBody>
          <a:bodyPr wrap="square" rtlCol="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cida Calligraphy"/>
                <a:cs typeface="Lucida Calligraphy"/>
              </a:rPr>
              <a:t>The Lazarus Miracle</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cida Calligraphy"/>
              <a:cs typeface="Lucida Calligraphy"/>
            </a:endParaRPr>
          </a:p>
        </p:txBody>
      </p:sp>
    </p:spTree>
    <p:extLst>
      <p:ext uri="{BB962C8B-B14F-4D97-AF65-F5344CB8AC3E}">
        <p14:creationId xmlns:p14="http://schemas.microsoft.com/office/powerpoint/2010/main" val="33316506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8"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907" y="200958"/>
            <a:ext cx="8769238" cy="3970318"/>
          </a:xfrm>
          <a:prstGeom prst="rect">
            <a:avLst/>
          </a:prstGeom>
        </p:spPr>
        <p:txBody>
          <a:bodyPr wrap="square">
            <a:spAutoFit/>
          </a:bodyPr>
          <a:lstStyle/>
          <a:p>
            <a:r>
              <a:rPr lang="en-US" sz="3600" dirty="0"/>
              <a:t>John</a:t>
            </a:r>
            <a:r>
              <a:rPr lang="en-US" sz="3600" baseline="30000" dirty="0"/>
              <a:t> </a:t>
            </a:r>
            <a:r>
              <a:rPr lang="en-US" sz="3600" dirty="0"/>
              <a:t>20:30-31 </a:t>
            </a:r>
            <a:endParaRPr lang="en-US" sz="3600" dirty="0" smtClean="0"/>
          </a:p>
          <a:p>
            <a:r>
              <a:rPr lang="en-US" sz="3600" dirty="0" smtClean="0"/>
              <a:t>Now </a:t>
            </a:r>
            <a:r>
              <a:rPr lang="en-US" sz="3600" dirty="0"/>
              <a:t>Jesus did many other signs in the presence of the disciples, which are not written in this book;</a:t>
            </a:r>
            <a:r>
              <a:rPr lang="en-US" sz="3600" baseline="30000" dirty="0"/>
              <a:t>31 </a:t>
            </a:r>
            <a:r>
              <a:rPr lang="en-US" sz="3600" dirty="0"/>
              <a:t>but these are written so that you may believe that Jesus is the Christ, the Son of God, and that by believing </a:t>
            </a:r>
            <a:r>
              <a:rPr lang="en-US" sz="3600" dirty="0" smtClean="0"/>
              <a:t> you </a:t>
            </a:r>
            <a:r>
              <a:rPr lang="en-US" sz="3600" dirty="0"/>
              <a:t>may have life in his name.</a:t>
            </a:r>
          </a:p>
        </p:txBody>
      </p:sp>
    </p:spTree>
    <p:extLst>
      <p:ext uri="{BB962C8B-B14F-4D97-AF65-F5344CB8AC3E}">
        <p14:creationId xmlns:p14="http://schemas.microsoft.com/office/powerpoint/2010/main" val="21945410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65247" y="233110"/>
            <a:ext cx="8576331" cy="3785652"/>
          </a:xfrm>
          <a:prstGeom prst="rect">
            <a:avLst/>
          </a:prstGeom>
        </p:spPr>
        <p:txBody>
          <a:bodyPr wrap="square">
            <a:spAutoFit/>
          </a:bodyPr>
          <a:lstStyle/>
          <a:p>
            <a:r>
              <a:rPr lang="en-US" sz="4000" dirty="0"/>
              <a:t>John 21:25 </a:t>
            </a:r>
            <a:endParaRPr lang="en-US" sz="4000" dirty="0" smtClean="0"/>
          </a:p>
          <a:p>
            <a:r>
              <a:rPr lang="en-US" sz="4000" dirty="0" smtClean="0"/>
              <a:t>Now</a:t>
            </a:r>
            <a:r>
              <a:rPr lang="en-US" sz="4000" dirty="0"/>
              <a:t> there are also many other things that Jesus did. Were every one of them to be written, I suppose that the world itself could not contain the books that would be written.</a:t>
            </a:r>
          </a:p>
        </p:txBody>
      </p:sp>
    </p:spTree>
    <p:extLst>
      <p:ext uri="{BB962C8B-B14F-4D97-AF65-F5344CB8AC3E}">
        <p14:creationId xmlns:p14="http://schemas.microsoft.com/office/powerpoint/2010/main" val="2886099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9739" y="289379"/>
            <a:ext cx="8503990" cy="3970318"/>
          </a:xfrm>
          <a:prstGeom prst="rect">
            <a:avLst/>
          </a:prstGeom>
        </p:spPr>
        <p:txBody>
          <a:bodyPr wrap="square">
            <a:spAutoFit/>
          </a:bodyPr>
          <a:lstStyle/>
          <a:p>
            <a:pPr lvl="0"/>
            <a:r>
              <a:rPr lang="en-US" sz="3600" dirty="0" smtClean="0"/>
              <a:t>Chapter   1 Intro </a:t>
            </a:r>
            <a:endParaRPr lang="en-US" sz="3600" dirty="0"/>
          </a:p>
          <a:p>
            <a:pPr lvl="0"/>
            <a:r>
              <a:rPr lang="en-US" sz="3600" dirty="0" smtClean="0"/>
              <a:t>Chapters 2</a:t>
            </a:r>
            <a:r>
              <a:rPr lang="en-US" sz="3600" dirty="0"/>
              <a:t>-10 Miracles and controversies</a:t>
            </a:r>
          </a:p>
          <a:p>
            <a:pPr lvl="0"/>
            <a:r>
              <a:rPr lang="en-US" sz="3600" dirty="0" smtClean="0"/>
              <a:t>Chapters 11</a:t>
            </a:r>
            <a:r>
              <a:rPr lang="en-US" sz="3600" dirty="0"/>
              <a:t>-12 Final Miracle Raising Lazarus</a:t>
            </a:r>
          </a:p>
          <a:p>
            <a:pPr lvl="0"/>
            <a:r>
              <a:rPr lang="en-US" sz="3600" dirty="0" smtClean="0"/>
              <a:t>Chapters 13</a:t>
            </a:r>
            <a:r>
              <a:rPr lang="en-US" sz="3600" dirty="0"/>
              <a:t>-17 Final words and powerful teaching </a:t>
            </a:r>
          </a:p>
          <a:p>
            <a:pPr lvl="0"/>
            <a:r>
              <a:rPr lang="en-US" sz="3600" dirty="0" smtClean="0"/>
              <a:t>Chapters 18</a:t>
            </a:r>
            <a:r>
              <a:rPr lang="en-US" sz="3600" dirty="0"/>
              <a:t>-21 Betrayal and death – Resurrection and restoration</a:t>
            </a:r>
            <a:r>
              <a:rPr lang="en-US" sz="3600" b="1" dirty="0"/>
              <a:t>.</a:t>
            </a:r>
            <a:endParaRPr lang="en-US" sz="3600"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81323" y="273302"/>
            <a:ext cx="8568293" cy="4801314"/>
          </a:xfrm>
          <a:prstGeom prst="rect">
            <a:avLst/>
          </a:prstGeom>
        </p:spPr>
        <p:txBody>
          <a:bodyPr wrap="square">
            <a:spAutoFit/>
          </a:bodyPr>
          <a:lstStyle/>
          <a:p>
            <a:r>
              <a:rPr lang="en-US" sz="4800" b="1" dirty="0"/>
              <a:t>John 11:4</a:t>
            </a:r>
            <a:r>
              <a:rPr lang="en-US" sz="4800" dirty="0"/>
              <a:t> </a:t>
            </a:r>
            <a:endParaRPr lang="en-US" sz="4800" dirty="0" smtClean="0"/>
          </a:p>
          <a:p>
            <a:r>
              <a:rPr lang="en-US" sz="4800" dirty="0" smtClean="0"/>
              <a:t>But </a:t>
            </a:r>
            <a:r>
              <a:rPr lang="en-US" sz="4800" dirty="0"/>
              <a:t>when Jesus heard it he said, “This illness does not lead to death. It is for the glory of God, so that the Son of God may be glorified through it.” </a:t>
            </a:r>
          </a:p>
          <a:p>
            <a:r>
              <a:rPr lang="en-US" dirty="0"/>
              <a:t>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209" y="225072"/>
            <a:ext cx="8600443" cy="5262979"/>
          </a:xfrm>
          <a:prstGeom prst="rect">
            <a:avLst/>
          </a:prstGeom>
        </p:spPr>
        <p:txBody>
          <a:bodyPr wrap="square">
            <a:spAutoFit/>
          </a:bodyPr>
          <a:lstStyle/>
          <a:p>
            <a:r>
              <a:rPr lang="en-US" sz="4800" b="1" dirty="0"/>
              <a:t>John 11:5-6</a:t>
            </a:r>
            <a:r>
              <a:rPr lang="en-US" sz="4800" b="1" baseline="30000" dirty="0"/>
              <a:t> </a:t>
            </a:r>
            <a:endParaRPr lang="en-US" sz="4800" b="1" baseline="30000" dirty="0" smtClean="0"/>
          </a:p>
          <a:p>
            <a:r>
              <a:rPr lang="en-US" sz="4800" dirty="0" smtClean="0"/>
              <a:t>Now</a:t>
            </a:r>
            <a:r>
              <a:rPr lang="en-US" sz="4800" dirty="0"/>
              <a:t> Jesus loved Martha and her sister and Lazarus. </a:t>
            </a:r>
            <a:r>
              <a:rPr lang="en-US" sz="4800" b="1" baseline="30000" dirty="0"/>
              <a:t>6 </a:t>
            </a:r>
            <a:r>
              <a:rPr lang="en-US" sz="4800" dirty="0"/>
              <a:t>So, when he heard that Lazarus was ill, he stayed two days longer in the place where he was.</a:t>
            </a:r>
          </a:p>
          <a:p>
            <a:r>
              <a:rPr lang="en-US" sz="4800" b="1" dirty="0"/>
              <a:t> </a:t>
            </a:r>
            <a:endParaRPr lang="en-US" sz="4800"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869" y="176843"/>
            <a:ext cx="8729049" cy="4524315"/>
          </a:xfrm>
          <a:prstGeom prst="rect">
            <a:avLst/>
          </a:prstGeom>
        </p:spPr>
        <p:txBody>
          <a:bodyPr wrap="square">
            <a:spAutoFit/>
          </a:bodyPr>
          <a:lstStyle/>
          <a:p>
            <a:r>
              <a:rPr lang="en-US" sz="3200" b="1" dirty="0"/>
              <a:t>John 11:7-10</a:t>
            </a:r>
            <a:r>
              <a:rPr lang="en-US" sz="3200" dirty="0"/>
              <a:t> </a:t>
            </a:r>
            <a:endParaRPr lang="en-US" sz="3200" dirty="0" smtClean="0"/>
          </a:p>
          <a:p>
            <a:r>
              <a:rPr lang="en-US" sz="3200" dirty="0" smtClean="0"/>
              <a:t>Then </a:t>
            </a:r>
            <a:r>
              <a:rPr lang="en-US" sz="3200" dirty="0"/>
              <a:t>after this he said to the disciples, “Let us go to Judea again.” </a:t>
            </a:r>
            <a:r>
              <a:rPr lang="en-US" sz="3200" b="1" baseline="30000" dirty="0"/>
              <a:t>8 </a:t>
            </a:r>
            <a:r>
              <a:rPr lang="en-US" sz="3200" dirty="0"/>
              <a:t>The disciples said to him, </a:t>
            </a:r>
            <a:r>
              <a:rPr lang="en-US" sz="3200" dirty="0" smtClean="0"/>
              <a:t>“</a:t>
            </a:r>
            <a:r>
              <a:rPr lang="en-US" sz="3200" dirty="0"/>
              <a:t>Rabbi, </a:t>
            </a:r>
            <a:r>
              <a:rPr lang="en-US" sz="3200" dirty="0" smtClean="0"/>
              <a:t> the </a:t>
            </a:r>
            <a:r>
              <a:rPr lang="en-US" sz="3200" dirty="0"/>
              <a:t>Jews were just now seeking to stone you, and are you going there again?” </a:t>
            </a:r>
            <a:r>
              <a:rPr lang="en-US" sz="3200" b="1" baseline="30000" dirty="0"/>
              <a:t>9 </a:t>
            </a:r>
            <a:r>
              <a:rPr lang="en-US" sz="3200" dirty="0"/>
              <a:t>Jesus answered, “Are there not twelve hours in the day? If anyone walks in the day, he does not stumble, because he sees the light of this world. </a:t>
            </a:r>
            <a:r>
              <a:rPr lang="en-US" sz="3200" b="1" baseline="30000" dirty="0"/>
              <a:t>10 </a:t>
            </a:r>
            <a:r>
              <a:rPr lang="en-US" sz="3200" dirty="0"/>
              <a:t>But if anyone walks in the night, he stumbles, because the light is not in him.”</a:t>
            </a:r>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717" y="136651"/>
            <a:ext cx="8817465" cy="5016757"/>
          </a:xfrm>
          <a:prstGeom prst="rect">
            <a:avLst/>
          </a:prstGeom>
        </p:spPr>
        <p:txBody>
          <a:bodyPr wrap="square">
            <a:spAutoFit/>
          </a:bodyPr>
          <a:lstStyle/>
          <a:p>
            <a:r>
              <a:rPr lang="en-US" sz="3200" b="1" dirty="0"/>
              <a:t>John 11:11-15</a:t>
            </a:r>
            <a:r>
              <a:rPr lang="en-US" sz="3200" dirty="0"/>
              <a:t> </a:t>
            </a:r>
            <a:endParaRPr lang="en-US" sz="3200" dirty="0" smtClean="0"/>
          </a:p>
          <a:p>
            <a:r>
              <a:rPr lang="en-US" sz="3200" dirty="0" smtClean="0"/>
              <a:t>After </a:t>
            </a:r>
            <a:r>
              <a:rPr lang="en-US" sz="3200" dirty="0"/>
              <a:t>saying these things, he said to them, “Our friend Lazarus has fallen asleep, but I go to awaken him.” </a:t>
            </a:r>
            <a:r>
              <a:rPr lang="en-US" sz="3200" b="1" baseline="30000" dirty="0"/>
              <a:t>12 </a:t>
            </a:r>
            <a:r>
              <a:rPr lang="en-US" sz="3200" dirty="0"/>
              <a:t>The disciples said to him, “Lord, if he has fallen asleep, he will recover.” </a:t>
            </a:r>
            <a:r>
              <a:rPr lang="en-US" sz="3200" b="1" baseline="30000" dirty="0"/>
              <a:t>13 </a:t>
            </a:r>
            <a:r>
              <a:rPr lang="en-US" sz="3200" dirty="0"/>
              <a:t>Now Jesus had spoken of his death, but they thought that he meant </a:t>
            </a:r>
            <a:r>
              <a:rPr lang="en-US" sz="3200" dirty="0" smtClean="0"/>
              <a:t>taking </a:t>
            </a:r>
            <a:r>
              <a:rPr lang="en-US" sz="3200" dirty="0"/>
              <a:t>rest in sleep. </a:t>
            </a:r>
            <a:r>
              <a:rPr lang="en-US" sz="3200" b="1" baseline="30000" dirty="0"/>
              <a:t>14 </a:t>
            </a:r>
            <a:r>
              <a:rPr lang="en-US" sz="3200" dirty="0"/>
              <a:t>Then Jesus told them plainly, “Lazarus has died, </a:t>
            </a:r>
            <a:r>
              <a:rPr lang="en-US" sz="3200" b="1" baseline="30000" dirty="0"/>
              <a:t>15 </a:t>
            </a:r>
            <a:r>
              <a:rPr lang="en-US" sz="3200" dirty="0"/>
              <a:t>and for your sake I am glad that I was not there, so that you may believe. But let us go to him.”</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32722</TotalTime>
  <Words>392</Words>
  <Application>Microsoft Macintosh PowerPoint</Application>
  <PresentationFormat>On-screen Show (16:9)</PresentationFormat>
  <Paragraphs>53</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889</cp:revision>
  <dcterms:created xsi:type="dcterms:W3CDTF">2016-08-27T22:55:59Z</dcterms:created>
  <dcterms:modified xsi:type="dcterms:W3CDTF">2020-07-12T03:44:12Z</dcterms:modified>
</cp:coreProperties>
</file>