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376" r:id="rId2"/>
    <p:sldId id="397" r:id="rId3"/>
    <p:sldId id="420" r:id="rId4"/>
    <p:sldId id="398" r:id="rId5"/>
    <p:sldId id="354" r:id="rId6"/>
    <p:sldId id="446" r:id="rId7"/>
    <p:sldId id="380" r:id="rId8"/>
    <p:sldId id="429" r:id="rId9"/>
    <p:sldId id="345" r:id="rId10"/>
    <p:sldId id="445" r:id="rId11"/>
    <p:sldId id="452" r:id="rId12"/>
    <p:sldId id="335" r:id="rId13"/>
    <p:sldId id="430" r:id="rId14"/>
    <p:sldId id="431" r:id="rId15"/>
    <p:sldId id="432" r:id="rId16"/>
    <p:sldId id="447" r:id="rId17"/>
    <p:sldId id="461" r:id="rId18"/>
    <p:sldId id="261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303"/>
    <a:srgbClr val="E0690A"/>
    <a:srgbClr val="F9CD49"/>
    <a:srgbClr val="FFFF34"/>
    <a:srgbClr val="6711FF"/>
    <a:srgbClr val="21C1FF"/>
    <a:srgbClr val="044C97"/>
    <a:srgbClr val="FF024F"/>
    <a:srgbClr val="3C0113"/>
    <a:srgbClr val="F30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07" autoAdjust="0"/>
  </p:normalViewPr>
  <p:slideViewPr>
    <p:cSldViewPr snapToGrid="0" snapToObjects="1">
      <p:cViewPr varScale="1">
        <p:scale>
          <a:sx n="142" d="100"/>
          <a:sy n="142" d="100"/>
        </p:scale>
        <p:origin x="-104" y="-4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6699-FDD2-4944-B0EF-D6543AD99DD7}" type="datetimeFigureOut">
              <a:rPr lang="en-US" smtClean="0"/>
              <a:t>7/3/20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16FF4-8795-B641-BBA6-070086CE5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4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7/3/20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7/3/20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7/3/20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7/3/20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7/3/20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7/3/20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7/3/20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7/3/20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7/3/20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7/3/20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7/3/20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EEB39-6905-2A4C-A514-F32CAB29EF98}" type="datetimeFigureOut">
              <a:rPr lang="en-US" smtClean="0"/>
              <a:t>7/3/20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440400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77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035" y="500822"/>
            <a:ext cx="83356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3200" b="1" baseline="30000" dirty="0" smtClean="0"/>
              <a:t>…………</a:t>
            </a:r>
            <a:r>
              <a:rPr lang="en-US" sz="3200" b="1" baseline="30000" dirty="0" smtClean="0"/>
              <a:t>14</a:t>
            </a:r>
            <a:r>
              <a:rPr lang="en-US" sz="3200" b="1" baseline="30000" dirty="0"/>
              <a:t> </a:t>
            </a:r>
            <a:r>
              <a:rPr lang="en-US" sz="3200" dirty="0"/>
              <a:t>I am the good shepherd. I know my own and my own know me, </a:t>
            </a:r>
            <a:r>
              <a:rPr lang="en-US" sz="3200" b="1" baseline="30000" dirty="0"/>
              <a:t>15 </a:t>
            </a:r>
            <a:r>
              <a:rPr lang="en-US" sz="3200" dirty="0"/>
              <a:t>just as the Father knows me and I know the Father; and I lay down my life for the sheep. </a:t>
            </a:r>
            <a:r>
              <a:rPr lang="en-US" sz="3200" b="1" baseline="30000" dirty="0"/>
              <a:t>16 </a:t>
            </a:r>
            <a:r>
              <a:rPr lang="en-US" sz="3200" dirty="0"/>
              <a:t>And I have other sheep that are not of this fold. I must bring them also, and they will listen to my voice. So there will be one flock, one shepherd. </a:t>
            </a:r>
            <a:r>
              <a:rPr lang="mr-IN" sz="3200" dirty="0" smtClean="0"/>
              <a:t>…………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067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531" y="366674"/>
            <a:ext cx="83088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3600" b="1" baseline="30000" dirty="0" smtClean="0"/>
              <a:t>………</a:t>
            </a:r>
            <a:r>
              <a:rPr lang="en-US" sz="3600" b="1" baseline="30000" dirty="0" smtClean="0"/>
              <a:t>.17</a:t>
            </a:r>
            <a:r>
              <a:rPr lang="en-US" sz="3600" b="1" baseline="30000" dirty="0"/>
              <a:t> </a:t>
            </a:r>
            <a:r>
              <a:rPr lang="en-US" sz="3600" dirty="0"/>
              <a:t>For this reason the Father loves me, because I lay down my life that I may take it up again. </a:t>
            </a:r>
            <a:r>
              <a:rPr lang="en-US" sz="3600" b="1" baseline="30000" dirty="0"/>
              <a:t>18 </a:t>
            </a:r>
            <a:r>
              <a:rPr lang="en-US" sz="3600" dirty="0"/>
              <a:t>No one takes it from me, but I lay it down of my own accord. I have authority to lay it down, and I have authority to take it up again. </a:t>
            </a:r>
            <a:r>
              <a:rPr lang="en-US" sz="3600" dirty="0" smtClean="0"/>
              <a:t> This </a:t>
            </a:r>
            <a:r>
              <a:rPr lang="en-US" sz="3600" dirty="0"/>
              <a:t>charge I have received from my Father.”</a:t>
            </a:r>
          </a:p>
        </p:txBody>
      </p:sp>
    </p:spTree>
    <p:extLst>
      <p:ext uri="{BB962C8B-B14F-4D97-AF65-F5344CB8AC3E}">
        <p14:creationId xmlns:p14="http://schemas.microsoft.com/office/powerpoint/2010/main" val="305052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5643" y="321958"/>
            <a:ext cx="8326753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John  10:17-</a:t>
            </a:r>
            <a:r>
              <a:rPr lang="en-US" sz="3600" b="1" dirty="0" smtClean="0"/>
              <a:t>18</a:t>
            </a:r>
          </a:p>
          <a:p>
            <a:r>
              <a:rPr lang="en-US" sz="3600" dirty="0" smtClean="0"/>
              <a:t>For </a:t>
            </a:r>
            <a:r>
              <a:rPr lang="en-US" sz="3600" dirty="0"/>
              <a:t>this reason the Father loves me, </a:t>
            </a:r>
            <a:r>
              <a:rPr lang="en-US" sz="3600" dirty="0" smtClean="0"/>
              <a:t> because</a:t>
            </a:r>
            <a:r>
              <a:rPr lang="en-US" sz="3600" dirty="0"/>
              <a:t> I lay down my life that I may take </a:t>
            </a:r>
            <a:r>
              <a:rPr lang="en-US" sz="3600" dirty="0" smtClean="0"/>
              <a:t> it </a:t>
            </a:r>
            <a:r>
              <a:rPr lang="en-US" sz="3600" dirty="0"/>
              <a:t>up again. </a:t>
            </a:r>
            <a:r>
              <a:rPr lang="en-US" sz="3600" b="1" baseline="30000" dirty="0"/>
              <a:t>18 </a:t>
            </a:r>
            <a:r>
              <a:rPr lang="en-US" sz="3600" dirty="0"/>
              <a:t>No one takes it from me, </a:t>
            </a:r>
            <a:r>
              <a:rPr lang="en-US" sz="3600" dirty="0" smtClean="0"/>
              <a:t>but </a:t>
            </a:r>
            <a:r>
              <a:rPr lang="en-US" sz="3600" dirty="0"/>
              <a:t> I lay it down of my own accord</a:t>
            </a:r>
            <a:r>
              <a:rPr lang="en-US" sz="3600" dirty="0">
                <a:solidFill>
                  <a:srgbClr val="FF0000"/>
                </a:solidFill>
              </a:rPr>
              <a:t>. </a:t>
            </a:r>
            <a:r>
              <a:rPr lang="en-US" sz="3600" b="1" u="sng" dirty="0">
                <a:solidFill>
                  <a:srgbClr val="FF0000"/>
                </a:solidFill>
              </a:rPr>
              <a:t>I have authority to lay it down, and I have authority to take it up again.</a:t>
            </a:r>
            <a:r>
              <a:rPr lang="en-US" sz="3600" b="1" u="sng" dirty="0"/>
              <a:t> </a:t>
            </a:r>
            <a:r>
              <a:rPr lang="en-US" sz="3600" dirty="0"/>
              <a:t>This charge </a:t>
            </a:r>
            <a:r>
              <a:rPr lang="en-US" sz="3600" dirty="0" smtClean="0"/>
              <a:t>   I </a:t>
            </a:r>
            <a:r>
              <a:rPr lang="en-US" sz="3600" dirty="0"/>
              <a:t>have received from my Father.”</a:t>
            </a:r>
          </a:p>
        </p:txBody>
      </p:sp>
    </p:spTree>
    <p:extLst>
      <p:ext uri="{BB962C8B-B14F-4D97-AF65-F5344CB8AC3E}">
        <p14:creationId xmlns:p14="http://schemas.microsoft.com/office/powerpoint/2010/main" val="186114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755" y="339844"/>
            <a:ext cx="8326753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John 20:31</a:t>
            </a:r>
            <a:r>
              <a:rPr lang="en-US" sz="3600" dirty="0"/>
              <a:t> but these are written so that you may believe that Jesus is the Christ, the Son of God, and that by believing you may have life in his name.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John </a:t>
            </a:r>
            <a:r>
              <a:rPr lang="en-US" sz="3600" b="1" dirty="0"/>
              <a:t>5:13</a:t>
            </a:r>
            <a:r>
              <a:rPr lang="en-US" sz="3600" dirty="0"/>
              <a:t> I write these things to you who believe in the name of the Son of God, that you may know that you have eternal life.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356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158" y="272364"/>
            <a:ext cx="86666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John 10:14-15</a:t>
            </a:r>
          </a:p>
          <a:p>
            <a:r>
              <a:rPr lang="en-US" sz="4000" dirty="0" smtClean="0"/>
              <a:t>I </a:t>
            </a:r>
            <a:r>
              <a:rPr lang="en-US" sz="4000" dirty="0"/>
              <a:t>am the good shepherd. I know my own and my own know me, </a:t>
            </a:r>
            <a:r>
              <a:rPr lang="en-US" sz="4000" b="1" baseline="30000" dirty="0"/>
              <a:t>15</a:t>
            </a:r>
            <a:r>
              <a:rPr lang="en-US" sz="4000" b="1" dirty="0"/>
              <a:t> </a:t>
            </a:r>
            <a:r>
              <a:rPr lang="en-US" sz="4000" dirty="0"/>
              <a:t>just as the Father knows me and I know the Father; and I lay down my life for the sheep.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937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801" y="366674"/>
            <a:ext cx="8174707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John 10:19-21</a:t>
            </a:r>
            <a:r>
              <a:rPr lang="en-US" sz="3600" dirty="0"/>
              <a:t> </a:t>
            </a:r>
            <a:endParaRPr lang="en-US" sz="3600" dirty="0" smtClean="0"/>
          </a:p>
          <a:p>
            <a:r>
              <a:rPr lang="en-US" sz="3600" dirty="0" smtClean="0"/>
              <a:t>There </a:t>
            </a:r>
            <a:r>
              <a:rPr lang="en-US" sz="3600" dirty="0"/>
              <a:t>was again a division among the Jews because of these words. </a:t>
            </a:r>
            <a:r>
              <a:rPr lang="en-US" sz="3600" b="1" baseline="30000" dirty="0"/>
              <a:t>20 </a:t>
            </a:r>
            <a:r>
              <a:rPr lang="en-US" sz="3600" dirty="0"/>
              <a:t>Many of them said, “He has a demon, and is insane; why listen to him?” </a:t>
            </a:r>
            <a:r>
              <a:rPr lang="en-US" sz="3600" b="1" baseline="30000" dirty="0"/>
              <a:t>21 </a:t>
            </a:r>
            <a:r>
              <a:rPr lang="en-US" sz="3600" dirty="0"/>
              <a:t>Others said, “These are not the words of one who is oppressed by a demon. Can a demon open the eyes of the blind?”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579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-Good-Shepherd-Lays-Down-His-Life-for-His-She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4" y="321957"/>
            <a:ext cx="7915335" cy="44879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5642" y="491880"/>
            <a:ext cx="56435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Communion</a:t>
            </a:r>
          </a:p>
          <a:p>
            <a:pPr algn="ctr"/>
            <a:endParaRPr lang="en-US" sz="7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Remember</a:t>
            </a:r>
            <a:endParaRPr lang="en-US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10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3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356246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17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3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1980" y="223583"/>
            <a:ext cx="85056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John 9:24</a:t>
            </a:r>
            <a:r>
              <a:rPr lang="en-US" sz="4000" dirty="0"/>
              <a:t> the Pharisees tell the healed man, “Give glory to God. We know that this man [Jesus] is a sinner.” </a:t>
            </a:r>
          </a:p>
          <a:p>
            <a:endParaRPr lang="en-US" sz="4000" dirty="0" smtClean="0"/>
          </a:p>
          <a:p>
            <a:r>
              <a:rPr lang="en-US" sz="4000" dirty="0"/>
              <a:t> </a:t>
            </a:r>
            <a:r>
              <a:rPr lang="en-US" sz="4000" b="1" dirty="0"/>
              <a:t>John 9:38</a:t>
            </a:r>
            <a:r>
              <a:rPr lang="en-US" sz="4000" dirty="0"/>
              <a:t> “[The healed man] said, ‘Lord, I believe,’ and he worshiped him.” </a:t>
            </a:r>
          </a:p>
        </p:txBody>
      </p:sp>
    </p:spTree>
    <p:extLst>
      <p:ext uri="{BB962C8B-B14F-4D97-AF65-F5344CB8AC3E}">
        <p14:creationId xmlns:p14="http://schemas.microsoft.com/office/powerpoint/2010/main" val="56309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V="1">
            <a:off x="154456" y="5143500"/>
            <a:ext cx="8989545" cy="257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48811" y="295128"/>
            <a:ext cx="84161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John 9:40-</a:t>
            </a:r>
            <a:r>
              <a:rPr lang="en-US" sz="4000" b="1" dirty="0" smtClean="0"/>
              <a:t>41</a:t>
            </a:r>
          </a:p>
          <a:p>
            <a:r>
              <a:rPr lang="en-US" sz="4000" dirty="0" smtClean="0"/>
              <a:t> </a:t>
            </a:r>
            <a:r>
              <a:rPr lang="en-US" sz="4000" dirty="0"/>
              <a:t>Some of the Pharisees near him heard these things, and said to him, “Are we also blind?” </a:t>
            </a:r>
            <a:r>
              <a:rPr lang="en-US" sz="4000" b="1" baseline="30000" dirty="0"/>
              <a:t>41 </a:t>
            </a:r>
            <a:r>
              <a:rPr lang="en-US" sz="4000" dirty="0"/>
              <a:t>Jesus said to them, “If you were blind, you would have no guilt; but now that </a:t>
            </a:r>
            <a:r>
              <a:rPr lang="en-US" sz="4000" b="1" u="sng" dirty="0"/>
              <a:t>you say, ‘We see</a:t>
            </a:r>
            <a:r>
              <a:rPr lang="en-US" sz="4000" b="1" dirty="0"/>
              <a:t>,</a:t>
            </a:r>
            <a:r>
              <a:rPr lang="en-US" sz="4000" dirty="0"/>
              <a:t>’ your guilt remains.</a:t>
            </a:r>
          </a:p>
        </p:txBody>
      </p:sp>
    </p:spTree>
    <p:extLst>
      <p:ext uri="{BB962C8B-B14F-4D97-AF65-F5344CB8AC3E}">
        <p14:creationId xmlns:p14="http://schemas.microsoft.com/office/powerpoint/2010/main" val="288785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5642" y="143092"/>
            <a:ext cx="85950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John10:1-6 </a:t>
            </a:r>
            <a:endParaRPr lang="en-US" sz="3200" dirty="0" smtClean="0"/>
          </a:p>
          <a:p>
            <a:r>
              <a:rPr lang="en-US" sz="3600" dirty="0" smtClean="0"/>
              <a:t>“</a:t>
            </a:r>
            <a:r>
              <a:rPr lang="en-US" sz="3600" dirty="0"/>
              <a:t>Truly, truly, I say to you, he who does not enter the sheepfold by the door but climbs in by another way, that man is a thief and a robber. </a:t>
            </a:r>
            <a:r>
              <a:rPr lang="en-US" sz="3600" b="1" baseline="30000" dirty="0"/>
              <a:t>2 </a:t>
            </a:r>
            <a:r>
              <a:rPr lang="en-US" sz="3600" dirty="0"/>
              <a:t>But he who enters </a:t>
            </a:r>
            <a:r>
              <a:rPr lang="en-US" sz="3600" dirty="0" smtClean="0"/>
              <a:t>by </a:t>
            </a:r>
            <a:r>
              <a:rPr lang="en-US" sz="3600" dirty="0"/>
              <a:t>the door is the shepherd of the sheep. </a:t>
            </a:r>
            <a:r>
              <a:rPr lang="en-US" sz="3600" dirty="0" smtClean="0"/>
              <a:t> </a:t>
            </a:r>
            <a:r>
              <a:rPr lang="en-US" sz="3600" b="1" baseline="30000" dirty="0" smtClean="0"/>
              <a:t>3</a:t>
            </a:r>
            <a:r>
              <a:rPr lang="en-US" sz="3600" b="1" baseline="30000" dirty="0"/>
              <a:t> </a:t>
            </a:r>
            <a:r>
              <a:rPr lang="en-US" sz="3600" dirty="0"/>
              <a:t>To him the gatekeeper opens. The sheep hear his voice, and he calls his own sheep by name and leads them </a:t>
            </a:r>
            <a:r>
              <a:rPr lang="en-US" sz="3600" dirty="0" smtClean="0"/>
              <a:t>out</a:t>
            </a:r>
            <a:r>
              <a:rPr lang="mr-IN" sz="3600" dirty="0" smtClean="0"/>
              <a:t>……………</a:t>
            </a:r>
            <a:r>
              <a:rPr lang="en-US" sz="3600" dirty="0" smtClean="0"/>
              <a:t>.</a:t>
            </a:r>
            <a:r>
              <a:rPr lang="en-US" sz="3600" dirty="0"/>
              <a:t> 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995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811" y="268298"/>
            <a:ext cx="8478799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3600" b="1" baseline="30000" dirty="0" smtClean="0"/>
              <a:t>……………</a:t>
            </a:r>
            <a:r>
              <a:rPr lang="en-US" sz="3600" b="1" baseline="30000" dirty="0" smtClean="0"/>
              <a:t>.4</a:t>
            </a:r>
            <a:r>
              <a:rPr lang="en-US" sz="3600" b="1" baseline="30000" dirty="0"/>
              <a:t> </a:t>
            </a:r>
            <a:r>
              <a:rPr lang="en-US" sz="3600" dirty="0"/>
              <a:t>When he has brought out all his own, he goes before them, and the sheep follow him, for they know his voice.</a:t>
            </a:r>
            <a:r>
              <a:rPr lang="en-US" sz="3600" b="1" baseline="30000" dirty="0"/>
              <a:t>5 </a:t>
            </a:r>
            <a:r>
              <a:rPr lang="en-US" sz="3600" dirty="0"/>
              <a:t>A stranger they will not follow, but they will flee from him, for they do not know the voice of strangers.” </a:t>
            </a:r>
            <a:r>
              <a:rPr lang="en-US" sz="3600" baseline="30000" dirty="0"/>
              <a:t>6 </a:t>
            </a:r>
            <a:r>
              <a:rPr lang="en-US" sz="3600" dirty="0"/>
              <a:t>This figure of speech Jesus used with them, but they did not understand what he was saying to them.</a:t>
            </a:r>
          </a:p>
        </p:txBody>
      </p:sp>
    </p:spTree>
    <p:extLst>
      <p:ext uri="{BB962C8B-B14F-4D97-AF65-F5344CB8AC3E}">
        <p14:creationId xmlns:p14="http://schemas.microsoft.com/office/powerpoint/2010/main" val="307654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0429" y="250413"/>
            <a:ext cx="85414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John10:7-10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So </a:t>
            </a:r>
            <a:r>
              <a:rPr lang="en-US" sz="3200" dirty="0"/>
              <a:t>Jesus again said to them, “Truly, truly, I say to you, I am the door of the sheep. </a:t>
            </a:r>
            <a:r>
              <a:rPr lang="en-US" sz="3200" b="1" baseline="30000" dirty="0"/>
              <a:t>8 </a:t>
            </a:r>
            <a:r>
              <a:rPr lang="en-US" sz="3200" dirty="0"/>
              <a:t>All who came before me are thieves and robbers, but the sheep did not listen to them. </a:t>
            </a:r>
            <a:r>
              <a:rPr lang="en-US" sz="3200" b="1" baseline="30000" dirty="0"/>
              <a:t>9 </a:t>
            </a:r>
            <a:r>
              <a:rPr lang="en-US" sz="3200" dirty="0"/>
              <a:t>I am the door. If anyone enters by me, he will be saved and will go in and out and find pasture. </a:t>
            </a:r>
            <a:r>
              <a:rPr lang="en-US" sz="3200" b="1" baseline="30000" dirty="0"/>
              <a:t>10 </a:t>
            </a:r>
            <a:r>
              <a:rPr lang="en-US" sz="3200" dirty="0"/>
              <a:t>The thief comes only to steal and kill and destroy. I came that they may have life and have it abundantly.</a:t>
            </a:r>
          </a:p>
        </p:txBody>
      </p:sp>
    </p:spTree>
    <p:extLst>
      <p:ext uri="{BB962C8B-B14F-4D97-AF65-F5344CB8AC3E}">
        <p14:creationId xmlns:p14="http://schemas.microsoft.com/office/powerpoint/2010/main" val="369829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8811" y="321958"/>
            <a:ext cx="84340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John 14:6</a:t>
            </a:r>
            <a:r>
              <a:rPr lang="en-US" sz="5400" dirty="0"/>
              <a:t> </a:t>
            </a:r>
            <a:endParaRPr lang="en-US" sz="5400" dirty="0" smtClean="0"/>
          </a:p>
          <a:p>
            <a:r>
              <a:rPr lang="en-US" sz="5400" dirty="0" smtClean="0"/>
              <a:t>Jesus </a:t>
            </a:r>
            <a:r>
              <a:rPr lang="en-US" sz="5400" dirty="0"/>
              <a:t>said to him, “I am the way, and the truth, and the life. No one comes to the Father except through me.</a:t>
            </a:r>
          </a:p>
        </p:txBody>
      </p:sp>
    </p:spTree>
    <p:extLst>
      <p:ext uri="{BB962C8B-B14F-4D97-AF65-F5344CB8AC3E}">
        <p14:creationId xmlns:p14="http://schemas.microsoft.com/office/powerpoint/2010/main" val="232242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6204" y="375617"/>
            <a:ext cx="860401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John10:11-18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I </a:t>
            </a:r>
            <a:r>
              <a:rPr lang="en-US" sz="3200" dirty="0"/>
              <a:t>am the good shepherd. The good shepherd lays down his life for the sheep. </a:t>
            </a:r>
            <a:r>
              <a:rPr lang="en-US" sz="3200" b="1" baseline="30000" dirty="0"/>
              <a:t>12 </a:t>
            </a:r>
            <a:r>
              <a:rPr lang="en-US" sz="3200" dirty="0"/>
              <a:t>He who is a hired hand and not a shepherd, who does not own the sheep, sees the wolf coming and leaves the sheep and flees, and the wolf snatches them and scatters them.</a:t>
            </a:r>
            <a:r>
              <a:rPr lang="en-US" sz="3200" b="1" baseline="30000" dirty="0"/>
              <a:t>13 </a:t>
            </a:r>
            <a:r>
              <a:rPr lang="en-US" sz="3200" dirty="0"/>
              <a:t>He flees because he is a hired hand and cares nothing for the </a:t>
            </a:r>
            <a:r>
              <a:rPr lang="en-US" sz="3200" dirty="0" smtClean="0"/>
              <a:t>sheep</a:t>
            </a:r>
            <a:r>
              <a:rPr lang="mr-IN" sz="3200" dirty="0" smtClean="0"/>
              <a:t>…………</a:t>
            </a:r>
            <a:r>
              <a:rPr lang="en-US" sz="3200" dirty="0" smtClean="0"/>
              <a:t>..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172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32920</TotalTime>
  <Words>259</Words>
  <Application>Microsoft Macintosh PowerPoint</Application>
  <PresentationFormat>On-screen Show (16:9)</PresentationFormat>
  <Paragraphs>28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Black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J. Olla</dc:creator>
  <cp:lastModifiedBy>Robert J. Olla</cp:lastModifiedBy>
  <cp:revision>892</cp:revision>
  <dcterms:created xsi:type="dcterms:W3CDTF">2016-08-27T22:55:59Z</dcterms:created>
  <dcterms:modified xsi:type="dcterms:W3CDTF">2020-07-04T03:16:16Z</dcterms:modified>
</cp:coreProperties>
</file>