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76" r:id="rId2"/>
    <p:sldId id="397" r:id="rId3"/>
    <p:sldId id="420" r:id="rId4"/>
    <p:sldId id="398" r:id="rId5"/>
    <p:sldId id="354" r:id="rId6"/>
    <p:sldId id="446" r:id="rId7"/>
    <p:sldId id="380" r:id="rId8"/>
    <p:sldId id="429" r:id="rId9"/>
    <p:sldId id="345" r:id="rId10"/>
    <p:sldId id="445" r:id="rId11"/>
    <p:sldId id="452" r:id="rId12"/>
    <p:sldId id="335" r:id="rId13"/>
    <p:sldId id="430" r:id="rId14"/>
    <p:sldId id="431" r:id="rId15"/>
    <p:sldId id="432" r:id="rId16"/>
    <p:sldId id="433" r:id="rId17"/>
    <p:sldId id="435" r:id="rId18"/>
    <p:sldId id="434" r:id="rId19"/>
    <p:sldId id="453" r:id="rId20"/>
    <p:sldId id="454" r:id="rId21"/>
    <p:sldId id="455" r:id="rId22"/>
    <p:sldId id="456" r:id="rId23"/>
    <p:sldId id="457" r:id="rId24"/>
    <p:sldId id="458" r:id="rId25"/>
    <p:sldId id="459" r:id="rId26"/>
    <p:sldId id="447" r:id="rId27"/>
    <p:sldId id="460" r:id="rId28"/>
    <p:sldId id="261"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26" d="100"/>
          <a:sy n="126" d="100"/>
        </p:scale>
        <p:origin x="-120" y="-11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6/27/20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6/27/20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995" y="403214"/>
            <a:ext cx="8385569" cy="4247317"/>
          </a:xfrm>
          <a:prstGeom prst="rect">
            <a:avLst/>
          </a:prstGeom>
        </p:spPr>
        <p:txBody>
          <a:bodyPr wrap="square">
            <a:spAutoFit/>
          </a:bodyPr>
          <a:lstStyle/>
          <a:p>
            <a:r>
              <a:rPr lang="en-US" sz="5400" b="1" dirty="0"/>
              <a:t>John 9:4 </a:t>
            </a:r>
            <a:endParaRPr lang="en-US" sz="5400" b="1" dirty="0" smtClean="0"/>
          </a:p>
          <a:p>
            <a:r>
              <a:rPr lang="en-US" sz="5400" dirty="0" smtClean="0"/>
              <a:t>We </a:t>
            </a:r>
            <a:r>
              <a:rPr lang="en-US" sz="5400" dirty="0"/>
              <a:t>must work the works of him who sent me while it is day; night is coming, when no one can </a:t>
            </a:r>
            <a:r>
              <a:rPr lang="en-US" sz="5400" dirty="0" smtClean="0"/>
              <a:t>work. </a:t>
            </a:r>
            <a:endParaRPr lang="en-US" sz="54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01" y="352813"/>
            <a:ext cx="8486357" cy="4154983"/>
          </a:xfrm>
          <a:prstGeom prst="rect">
            <a:avLst/>
          </a:prstGeom>
        </p:spPr>
        <p:txBody>
          <a:bodyPr wrap="square">
            <a:spAutoFit/>
          </a:bodyPr>
          <a:lstStyle/>
          <a:p>
            <a:r>
              <a:rPr lang="en-US" b="1" dirty="0" smtClean="0"/>
              <a:t> </a:t>
            </a:r>
            <a:r>
              <a:rPr lang="en-US" sz="6600" dirty="0"/>
              <a:t>Psalm 90:</a:t>
            </a:r>
            <a:r>
              <a:rPr lang="en-US" sz="6600" dirty="0" smtClean="0"/>
              <a:t>12</a:t>
            </a:r>
          </a:p>
          <a:p>
            <a:r>
              <a:rPr lang="en-US" sz="6600" b="1" dirty="0" smtClean="0"/>
              <a:t> </a:t>
            </a:r>
            <a:r>
              <a:rPr lang="en-US" sz="6600" dirty="0"/>
              <a:t>So teach us to number our days that we may get a heart of wisdom.</a:t>
            </a:r>
            <a:r>
              <a:rPr lang="en-US" sz="6600" dirty="0"/>
              <a:t> </a:t>
            </a:r>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285" y="126743"/>
            <a:ext cx="8627461" cy="5016758"/>
          </a:xfrm>
          <a:prstGeom prst="rect">
            <a:avLst/>
          </a:prstGeom>
        </p:spPr>
        <p:txBody>
          <a:bodyPr wrap="square">
            <a:spAutoFit/>
          </a:bodyPr>
          <a:lstStyle/>
          <a:p>
            <a:r>
              <a:rPr lang="en-US" sz="3600" dirty="0"/>
              <a:t>John 9:6-</a:t>
            </a:r>
            <a:r>
              <a:rPr lang="en-US" sz="3600" dirty="0" smtClean="0"/>
              <a:t>7</a:t>
            </a:r>
          </a:p>
          <a:p>
            <a:r>
              <a:rPr lang="en-US" sz="4000" b="1" baseline="30000" dirty="0"/>
              <a:t> </a:t>
            </a:r>
            <a:r>
              <a:rPr lang="en-US" sz="4000" dirty="0"/>
              <a:t>Having said these things, he spit on the ground and made mud with the saliva. </a:t>
            </a:r>
            <a:r>
              <a:rPr lang="en-US" sz="4000" dirty="0" smtClean="0"/>
              <a:t> Then </a:t>
            </a:r>
            <a:r>
              <a:rPr lang="en-US" sz="4000" dirty="0"/>
              <a:t>he anointed the man's eyes with the mud </a:t>
            </a:r>
            <a:r>
              <a:rPr lang="en-US" sz="4000" baseline="30000" dirty="0"/>
              <a:t>7 </a:t>
            </a:r>
            <a:r>
              <a:rPr lang="en-US" sz="4000" dirty="0"/>
              <a:t>and said to him, “Go, wash in the pool of Siloam” (</a:t>
            </a:r>
            <a:r>
              <a:rPr lang="en-US" sz="2800" dirty="0"/>
              <a:t>which means Sent</a:t>
            </a:r>
            <a:r>
              <a:rPr lang="en-US" sz="4000" dirty="0"/>
              <a:t>). </a:t>
            </a:r>
            <a:r>
              <a:rPr lang="en-US" sz="4000" dirty="0" smtClean="0"/>
              <a:t>  So </a:t>
            </a:r>
            <a:r>
              <a:rPr lang="en-US" sz="4000" dirty="0"/>
              <a:t>he went and washed and came back seeing.</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55" y="161286"/>
            <a:ext cx="8657697" cy="4585871"/>
          </a:xfrm>
          <a:prstGeom prst="rect">
            <a:avLst/>
          </a:prstGeom>
        </p:spPr>
        <p:txBody>
          <a:bodyPr wrap="square">
            <a:spAutoFit/>
          </a:bodyPr>
          <a:lstStyle/>
          <a:p>
            <a:r>
              <a:rPr lang="en-US" sz="4000" b="1" dirty="0"/>
              <a:t>John 9:8-12 </a:t>
            </a:r>
            <a:r>
              <a:rPr lang="en-US" sz="4000" b="1" baseline="30000" dirty="0"/>
              <a:t> </a:t>
            </a:r>
            <a:endParaRPr lang="en-US" sz="4000" b="1" baseline="30000" dirty="0" smtClean="0"/>
          </a:p>
          <a:p>
            <a:r>
              <a:rPr lang="en-US" sz="4000" b="1" baseline="30000" dirty="0"/>
              <a:t> </a:t>
            </a:r>
            <a:r>
              <a:rPr lang="en-US" sz="3600" dirty="0"/>
              <a:t>The neighbors and those who had seen him before as a beggar were saying, “Is this not the man who used to sit and beg?” </a:t>
            </a:r>
            <a:r>
              <a:rPr lang="en-US" sz="3600" b="1" baseline="30000" dirty="0"/>
              <a:t>9 </a:t>
            </a:r>
            <a:r>
              <a:rPr lang="en-US" sz="3600" dirty="0"/>
              <a:t>Some said, “It is he.” Others said, “No, but he is like him.” He kept saying, “I am the man.” </a:t>
            </a:r>
            <a:r>
              <a:rPr lang="en-US" sz="3600" b="1" baseline="30000" dirty="0"/>
              <a:t>10 </a:t>
            </a:r>
            <a:r>
              <a:rPr lang="en-US" sz="3600" dirty="0"/>
              <a:t>So they said to him, “Then how were your eyes opened?”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522" y="292330"/>
            <a:ext cx="8516594" cy="3416320"/>
          </a:xfrm>
          <a:prstGeom prst="rect">
            <a:avLst/>
          </a:prstGeom>
        </p:spPr>
        <p:txBody>
          <a:bodyPr wrap="square">
            <a:spAutoFit/>
          </a:bodyPr>
          <a:lstStyle/>
          <a:p>
            <a:r>
              <a:rPr lang="mr-IN" sz="3600" b="1" baseline="30000" dirty="0" smtClean="0"/>
              <a:t>…………</a:t>
            </a:r>
            <a:r>
              <a:rPr lang="en-US" sz="3600" b="1" baseline="30000" dirty="0" smtClean="0"/>
              <a:t>11</a:t>
            </a:r>
            <a:r>
              <a:rPr lang="en-US" sz="3600" b="1" baseline="30000" dirty="0"/>
              <a:t> </a:t>
            </a:r>
            <a:r>
              <a:rPr lang="en-US" sz="3600" dirty="0"/>
              <a:t>He answered, “The man called Jesus made mud and anointed my eyes and said to me, ‘Go to Siloam and wash.’ So I went and washed and received my sight.” </a:t>
            </a:r>
            <a:r>
              <a:rPr lang="en-US" sz="3600" dirty="0" smtClean="0"/>
              <a:t>   </a:t>
            </a:r>
            <a:r>
              <a:rPr lang="en-US" sz="3600" b="1" baseline="30000" dirty="0" smtClean="0"/>
              <a:t>12</a:t>
            </a:r>
            <a:r>
              <a:rPr lang="en-US" sz="3600" b="1" baseline="30000" dirty="0"/>
              <a:t> </a:t>
            </a:r>
            <a:r>
              <a:rPr lang="en-US" sz="3600" dirty="0"/>
              <a:t>They said to him, “Where is he?” He said, “I do not know</a:t>
            </a:r>
            <a:r>
              <a:rPr lang="en-US" sz="3600" dirty="0" smtClean="0"/>
              <a:t>.”</a:t>
            </a:r>
            <a:endParaRPr lang="en-US" sz="3600"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151" y="352812"/>
            <a:ext cx="8345255" cy="4031873"/>
          </a:xfrm>
          <a:prstGeom prst="rect">
            <a:avLst/>
          </a:prstGeom>
        </p:spPr>
        <p:txBody>
          <a:bodyPr wrap="square">
            <a:spAutoFit/>
          </a:bodyPr>
          <a:lstStyle/>
          <a:p>
            <a:r>
              <a:rPr lang="en-US" sz="3200" b="1" dirty="0"/>
              <a:t>John 9:18-23 </a:t>
            </a:r>
            <a:endParaRPr lang="en-US" sz="3200" b="1" dirty="0" smtClean="0"/>
          </a:p>
          <a:p>
            <a:r>
              <a:rPr lang="en-US" sz="3200" dirty="0" smtClean="0"/>
              <a:t>The </a:t>
            </a:r>
            <a:r>
              <a:rPr lang="en-US" sz="3200" dirty="0"/>
              <a:t>Jews did not believe that he had been blind and had received his sight, until they called the parents of the man who had received his sight </a:t>
            </a:r>
            <a:r>
              <a:rPr lang="en-US" sz="3200" baseline="30000" dirty="0"/>
              <a:t>19 </a:t>
            </a:r>
            <a:r>
              <a:rPr lang="en-US" sz="3200" dirty="0"/>
              <a:t>and asked them, “Is this your son, who you say was born blind? How then does he now see?” </a:t>
            </a:r>
            <a:r>
              <a:rPr lang="en-US" sz="3200" baseline="30000" dirty="0"/>
              <a:t>20 </a:t>
            </a:r>
            <a:r>
              <a:rPr lang="en-US" sz="3200" dirty="0"/>
              <a:t>His parents answered, “We know that this is our son and that he was born blind. </a:t>
            </a:r>
            <a:r>
              <a:rPr lang="mr-IN" sz="3200" dirty="0" smtClean="0"/>
              <a:t>………</a:t>
            </a:r>
            <a:r>
              <a:rPr lang="en-US" sz="3200" dirty="0" smtClean="0"/>
              <a:t> </a:t>
            </a:r>
            <a:endParaRPr lang="en-US" sz="3200"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43" y="241929"/>
            <a:ext cx="8466200" cy="4031873"/>
          </a:xfrm>
          <a:prstGeom prst="rect">
            <a:avLst/>
          </a:prstGeom>
        </p:spPr>
        <p:txBody>
          <a:bodyPr wrap="square">
            <a:spAutoFit/>
          </a:bodyPr>
          <a:lstStyle/>
          <a:p>
            <a:r>
              <a:rPr lang="mr-IN" sz="3200" baseline="30000" dirty="0" smtClean="0"/>
              <a:t>…………</a:t>
            </a:r>
            <a:r>
              <a:rPr lang="en-US" sz="3200" baseline="30000" dirty="0" smtClean="0"/>
              <a:t>.21</a:t>
            </a:r>
            <a:r>
              <a:rPr lang="en-US" sz="3200" baseline="30000" dirty="0"/>
              <a:t> </a:t>
            </a:r>
            <a:r>
              <a:rPr lang="en-US" sz="3200" dirty="0"/>
              <a:t>But how he now sees we do not know, nor do we know who opened his eyes. Ask him; he is of age. He will speak for himself.” </a:t>
            </a:r>
            <a:r>
              <a:rPr lang="en-US" sz="3200" baseline="30000" dirty="0"/>
              <a:t>22 </a:t>
            </a:r>
            <a:r>
              <a:rPr lang="en-US" sz="3200" dirty="0"/>
              <a:t>(His parents said these things because they feared the Jews, for the Jews had already agreed that if anyone should confess Jesus to be Christ, he was to be put out of the synagogue.) </a:t>
            </a:r>
            <a:r>
              <a:rPr lang="en-US" sz="3200" baseline="30000" dirty="0"/>
              <a:t>23 </a:t>
            </a:r>
            <a:r>
              <a:rPr lang="en-US" sz="3200" dirty="0"/>
              <a:t>Therefore his parents said, “He is of age; ask him.”</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285" y="272171"/>
            <a:ext cx="8617383" cy="3970318"/>
          </a:xfrm>
          <a:prstGeom prst="rect">
            <a:avLst/>
          </a:prstGeom>
        </p:spPr>
        <p:txBody>
          <a:bodyPr wrap="square">
            <a:spAutoFit/>
          </a:bodyPr>
          <a:lstStyle/>
          <a:p>
            <a:r>
              <a:rPr lang="en-US" dirty="0" smtClean="0"/>
              <a:t> </a:t>
            </a:r>
            <a:r>
              <a:rPr lang="en-US" sz="2800" b="1" u="sng" dirty="0">
                <a:solidFill>
                  <a:srgbClr val="FF0000"/>
                </a:solidFill>
              </a:rPr>
              <a:t>John 5:18</a:t>
            </a:r>
            <a:r>
              <a:rPr lang="en-US" sz="2800" u="sng" dirty="0">
                <a:solidFill>
                  <a:srgbClr val="FF0000"/>
                </a:solidFill>
              </a:rPr>
              <a:t> </a:t>
            </a:r>
            <a:r>
              <a:rPr lang="en-US" sz="2800" dirty="0"/>
              <a:t>This was why the Jews were seeking all the more to kill him, because not only was he breaking the Sabbath, but he was even calling God his own Father, making himself equal with God. And in </a:t>
            </a:r>
            <a:endParaRPr lang="en-US" sz="2800" dirty="0" smtClean="0"/>
          </a:p>
          <a:p>
            <a:r>
              <a:rPr lang="en-US" sz="2800" b="1" u="sng" dirty="0" smtClean="0">
                <a:solidFill>
                  <a:srgbClr val="FF0000"/>
                </a:solidFill>
              </a:rPr>
              <a:t>John</a:t>
            </a:r>
            <a:r>
              <a:rPr lang="en-US" sz="2800" u="sng" dirty="0" smtClean="0">
                <a:solidFill>
                  <a:srgbClr val="FF0000"/>
                </a:solidFill>
              </a:rPr>
              <a:t> </a:t>
            </a:r>
            <a:r>
              <a:rPr lang="en-US" sz="2800" b="1" u="sng" dirty="0">
                <a:solidFill>
                  <a:srgbClr val="FF0000"/>
                </a:solidFill>
              </a:rPr>
              <a:t>8:59</a:t>
            </a:r>
            <a:r>
              <a:rPr lang="en-US" sz="2800" u="sng" dirty="0">
                <a:solidFill>
                  <a:srgbClr val="FF0000"/>
                </a:solidFill>
              </a:rPr>
              <a:t> </a:t>
            </a:r>
            <a:r>
              <a:rPr lang="en-US" sz="2800" b="1" baseline="30000" dirty="0"/>
              <a:t> </a:t>
            </a:r>
            <a:r>
              <a:rPr lang="en-US" sz="2800" dirty="0"/>
              <a:t>So they picked up stones to throw at him, but Jesus hid himself and went out of the temple.</a:t>
            </a:r>
          </a:p>
          <a:p>
            <a:r>
              <a:rPr lang="en-US" sz="2800" b="1" u="sng" dirty="0">
                <a:solidFill>
                  <a:srgbClr val="FF0000"/>
                </a:solidFill>
              </a:rPr>
              <a:t>Matthew 24:9</a:t>
            </a:r>
            <a:r>
              <a:rPr lang="en-US" sz="2800" u="sng" dirty="0">
                <a:solidFill>
                  <a:srgbClr val="FF0000"/>
                </a:solidFill>
              </a:rPr>
              <a:t> </a:t>
            </a:r>
            <a:r>
              <a:rPr lang="en-US" sz="2800" dirty="0"/>
              <a:t>“Then they will deliver you up to tribulation and put you to death, and you will be hated by all nations for my name's sake.</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969" y="136822"/>
            <a:ext cx="8677855" cy="5016758"/>
          </a:xfrm>
          <a:prstGeom prst="rect">
            <a:avLst/>
          </a:prstGeom>
        </p:spPr>
        <p:txBody>
          <a:bodyPr wrap="square">
            <a:spAutoFit/>
          </a:bodyPr>
          <a:lstStyle/>
          <a:p>
            <a:r>
              <a:rPr lang="en-US" sz="3600" b="1" dirty="0"/>
              <a:t>John 9:24-27</a:t>
            </a:r>
            <a:r>
              <a:rPr lang="en-US" sz="4000" baseline="30000" dirty="0"/>
              <a:t> </a:t>
            </a:r>
            <a:endParaRPr lang="en-US" sz="4000" baseline="30000" dirty="0" smtClean="0"/>
          </a:p>
          <a:p>
            <a:r>
              <a:rPr lang="en-US" sz="4000" dirty="0" smtClean="0"/>
              <a:t>So </a:t>
            </a:r>
            <a:r>
              <a:rPr lang="en-US" sz="4000" dirty="0"/>
              <a:t>for the second time they called the man who had been blind and said to him, “Give glory to God. We know that this man is a sinner.” </a:t>
            </a:r>
            <a:endParaRPr lang="en-US" sz="4000" dirty="0" smtClean="0"/>
          </a:p>
          <a:p>
            <a:r>
              <a:rPr lang="en-US" sz="4000" baseline="30000" dirty="0" smtClean="0"/>
              <a:t>25</a:t>
            </a:r>
            <a:r>
              <a:rPr lang="en-US" sz="4000" baseline="30000" dirty="0"/>
              <a:t> </a:t>
            </a:r>
            <a:r>
              <a:rPr lang="en-US" sz="4000" dirty="0"/>
              <a:t>He answered, “Whether he is a sinner </a:t>
            </a:r>
            <a:r>
              <a:rPr lang="en-US" sz="4000" dirty="0" smtClean="0"/>
              <a:t> I </a:t>
            </a:r>
            <a:r>
              <a:rPr lang="en-US" sz="4000" dirty="0"/>
              <a:t>do not know. One thing I do know, that though I was blind, now I see.” </a:t>
            </a:r>
            <a:r>
              <a:rPr lang="mr-IN" sz="4000" dirty="0" smtClean="0"/>
              <a:t>……</a:t>
            </a:r>
            <a:r>
              <a:rPr lang="en-US" sz="4000" dirty="0" smtClean="0"/>
              <a:t>..</a:t>
            </a:r>
            <a:endParaRPr lang="en-US" sz="4000"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49" y="211687"/>
            <a:ext cx="8597225" cy="3785652"/>
          </a:xfrm>
          <a:prstGeom prst="rect">
            <a:avLst/>
          </a:prstGeom>
        </p:spPr>
        <p:txBody>
          <a:bodyPr wrap="square">
            <a:spAutoFit/>
          </a:bodyPr>
          <a:lstStyle/>
          <a:p>
            <a:r>
              <a:rPr lang="mr-IN" sz="4000" baseline="30000" dirty="0" smtClean="0"/>
              <a:t>………</a:t>
            </a:r>
            <a:r>
              <a:rPr lang="en-US" sz="4000" baseline="30000" dirty="0" smtClean="0"/>
              <a:t>.. 26</a:t>
            </a:r>
            <a:r>
              <a:rPr lang="en-US" sz="4000" baseline="30000" dirty="0"/>
              <a:t> </a:t>
            </a:r>
            <a:r>
              <a:rPr lang="en-US" sz="4000" dirty="0"/>
              <a:t>They said to him, “What did he do to you? How did he open your eyes?” </a:t>
            </a:r>
            <a:r>
              <a:rPr lang="en-US" sz="4000" dirty="0" smtClean="0"/>
              <a:t> </a:t>
            </a:r>
            <a:r>
              <a:rPr lang="en-US" sz="4000" baseline="30000" dirty="0" smtClean="0"/>
              <a:t>27</a:t>
            </a:r>
            <a:r>
              <a:rPr lang="en-US" sz="4000" baseline="30000" dirty="0"/>
              <a:t> </a:t>
            </a:r>
            <a:r>
              <a:rPr lang="en-US" sz="4000" dirty="0"/>
              <a:t>He answered them, “I have told you already, and you would not listen. Why do you want to hear it again? Do you also want to become his disciples?”</a:t>
            </a:r>
            <a:endParaRPr lang="en-US" sz="4000" dirty="0"/>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58276" y="211686"/>
            <a:ext cx="7024930" cy="4677285"/>
          </a:xfrm>
          <a:prstGeom prst="rect">
            <a:avLst/>
          </a:prstGeom>
        </p:spPr>
      </p:pic>
      <p:sp>
        <p:nvSpPr>
          <p:cNvPr id="11" name="TextBox 10"/>
          <p:cNvSpPr txBox="1"/>
          <p:nvPr/>
        </p:nvSpPr>
        <p:spPr>
          <a:xfrm>
            <a:off x="1148984" y="4304195"/>
            <a:ext cx="6934221" cy="584776"/>
          </a:xfrm>
          <a:prstGeom prst="rect">
            <a:avLst/>
          </a:prstGeom>
          <a:solidFill>
            <a:schemeClr val="tx1"/>
          </a:solidFill>
        </p:spPr>
        <p:txBody>
          <a:bodyPr wrap="square" rtlCol="0">
            <a:spAutoFit/>
          </a:bodyPr>
          <a:lstStyle/>
          <a:p>
            <a:pPr algn="ctr"/>
            <a:r>
              <a:rPr lang="en-US" sz="3200" b="1" dirty="0" smtClean="0">
                <a:solidFill>
                  <a:schemeClr val="bg1"/>
                </a:solidFill>
              </a:rPr>
              <a:t>Living Word Church June 28, 2020</a:t>
            </a:r>
            <a:endParaRPr lang="en-US" sz="3200" b="1" dirty="0">
              <a:solidFill>
                <a:schemeClr val="bg1"/>
              </a:solidFill>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837" y="141125"/>
            <a:ext cx="8405727" cy="5509200"/>
          </a:xfrm>
          <a:prstGeom prst="rect">
            <a:avLst/>
          </a:prstGeom>
        </p:spPr>
        <p:txBody>
          <a:bodyPr wrap="square">
            <a:spAutoFit/>
          </a:bodyPr>
          <a:lstStyle/>
          <a:p>
            <a:r>
              <a:rPr lang="en-US" sz="3200" b="1" dirty="0"/>
              <a:t>Revelation 12:10-11 </a:t>
            </a:r>
            <a:endParaRPr lang="en-US" sz="3200" b="1" dirty="0" smtClean="0"/>
          </a:p>
          <a:p>
            <a:r>
              <a:rPr lang="en-US" sz="3200" dirty="0" smtClean="0"/>
              <a:t>And </a:t>
            </a:r>
            <a:r>
              <a:rPr lang="en-US" sz="3200" dirty="0"/>
              <a:t>I heard a loud voice in heaven, saying, “Now the salvation and the power and the kingdom of our God and the authority of his Christ have come, for the accuser of our brothers has been thrown down, who accuses them day and night before our God.</a:t>
            </a:r>
            <a:r>
              <a:rPr lang="en-US" sz="3200" b="1" dirty="0"/>
              <a:t> </a:t>
            </a:r>
            <a:r>
              <a:rPr lang="en-US" sz="3200" dirty="0"/>
              <a:t>And they have conquered him by the blood of the Lamb and by the word of their testimony, for they loved not their lives even unto death.</a:t>
            </a:r>
          </a:p>
          <a:p>
            <a:r>
              <a:rPr lang="en-US" sz="3200" b="1" dirty="0"/>
              <a:t> </a:t>
            </a:r>
            <a:endParaRPr lang="en-US" sz="3200" dirty="0"/>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128" y="292330"/>
            <a:ext cx="8617382" cy="4524316"/>
          </a:xfrm>
          <a:prstGeom prst="rect">
            <a:avLst/>
          </a:prstGeom>
        </p:spPr>
        <p:txBody>
          <a:bodyPr wrap="square">
            <a:spAutoFit/>
          </a:bodyPr>
          <a:lstStyle/>
          <a:p>
            <a:r>
              <a:rPr lang="en-US" sz="3600" b="1" dirty="0"/>
              <a:t>John 9:28-34</a:t>
            </a:r>
            <a:r>
              <a:rPr lang="en-US" sz="3600" b="1" baseline="30000" dirty="0"/>
              <a:t> </a:t>
            </a:r>
            <a:r>
              <a:rPr lang="en-US" sz="3600" b="1" baseline="30000" dirty="0"/>
              <a:t> </a:t>
            </a:r>
            <a:r>
              <a:rPr lang="en-US" sz="3600" b="1" dirty="0" smtClean="0"/>
              <a:t>  </a:t>
            </a:r>
            <a:r>
              <a:rPr lang="en-US" sz="3600" dirty="0" smtClean="0"/>
              <a:t>And </a:t>
            </a:r>
            <a:r>
              <a:rPr lang="en-US" sz="3600" dirty="0"/>
              <a:t>they reviled him, saying, “You are his disciple, but we are disciples of Moses. </a:t>
            </a:r>
            <a:r>
              <a:rPr lang="en-US" sz="3600" baseline="30000" dirty="0"/>
              <a:t>29 </a:t>
            </a:r>
            <a:r>
              <a:rPr lang="en-US" sz="3600" dirty="0"/>
              <a:t>We know that God has spoken to Moses, but as for this man, we do not know where he comes from.”</a:t>
            </a:r>
            <a:r>
              <a:rPr lang="en-US" sz="3600" baseline="30000" dirty="0"/>
              <a:t>30 </a:t>
            </a:r>
            <a:r>
              <a:rPr lang="en-US" sz="3600" dirty="0"/>
              <a:t>The man answered, “Why, this is an amazing thing! You do not know where he comes from, and yet he opened my eyes. </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679" y="302411"/>
            <a:ext cx="8577067" cy="4031873"/>
          </a:xfrm>
          <a:prstGeom prst="rect">
            <a:avLst/>
          </a:prstGeom>
        </p:spPr>
        <p:txBody>
          <a:bodyPr wrap="square">
            <a:spAutoFit/>
          </a:bodyPr>
          <a:lstStyle/>
          <a:p>
            <a:r>
              <a:rPr lang="mr-IN" sz="3200" baseline="30000" dirty="0" smtClean="0"/>
              <a:t>………</a:t>
            </a:r>
            <a:r>
              <a:rPr lang="en-US" sz="3200" baseline="30000" dirty="0" smtClean="0"/>
              <a:t>..31</a:t>
            </a:r>
            <a:r>
              <a:rPr lang="en-US" sz="3200" baseline="30000" dirty="0"/>
              <a:t> </a:t>
            </a:r>
            <a:r>
              <a:rPr lang="en-US" sz="3200" dirty="0"/>
              <a:t>We know that God does not listen to sinners, but if anyone is a worshiper of God and does his will, God listens to him. </a:t>
            </a:r>
            <a:r>
              <a:rPr lang="en-US" sz="3200" baseline="30000" dirty="0"/>
              <a:t>32 </a:t>
            </a:r>
            <a:r>
              <a:rPr lang="en-US" sz="3200" dirty="0"/>
              <a:t>Never since the world began has it been heard that anyone opened the eyes of a man born blind. </a:t>
            </a:r>
            <a:r>
              <a:rPr lang="en-US" sz="3200" baseline="30000" dirty="0"/>
              <a:t>33 </a:t>
            </a:r>
            <a:r>
              <a:rPr lang="en-US" sz="3200" dirty="0"/>
              <a:t>If this man were not from God, he could do nothing.” </a:t>
            </a:r>
            <a:r>
              <a:rPr lang="en-US" sz="3200" dirty="0" smtClean="0"/>
              <a:t> </a:t>
            </a:r>
            <a:r>
              <a:rPr lang="en-US" sz="3200" baseline="30000" dirty="0" smtClean="0"/>
              <a:t>34</a:t>
            </a:r>
            <a:r>
              <a:rPr lang="en-US" sz="3200" baseline="30000" dirty="0"/>
              <a:t> </a:t>
            </a:r>
            <a:r>
              <a:rPr lang="en-US" sz="3200" dirty="0"/>
              <a:t>They answered him, “You were born in utter sin, and would you teach us?” And they cast him out.</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577" y="211687"/>
            <a:ext cx="8808880" cy="4524316"/>
          </a:xfrm>
          <a:prstGeom prst="rect">
            <a:avLst/>
          </a:prstGeom>
        </p:spPr>
        <p:txBody>
          <a:bodyPr wrap="square">
            <a:spAutoFit/>
          </a:bodyPr>
          <a:lstStyle/>
          <a:p>
            <a:r>
              <a:rPr lang="en-US" sz="3600" b="1" dirty="0"/>
              <a:t>John 9:35-41</a:t>
            </a:r>
            <a:r>
              <a:rPr lang="en-US" sz="3600" b="1" baseline="30000" dirty="0"/>
              <a:t> </a:t>
            </a:r>
            <a:endParaRPr lang="en-US" sz="3600" b="1" baseline="30000" dirty="0" smtClean="0"/>
          </a:p>
          <a:p>
            <a:r>
              <a:rPr lang="en-US" sz="3600" dirty="0" smtClean="0"/>
              <a:t>Jesus </a:t>
            </a:r>
            <a:r>
              <a:rPr lang="en-US" sz="3600" dirty="0"/>
              <a:t>heard that they had cast him out, and having found him he said, “Do you believe in the Son of Man?” </a:t>
            </a:r>
            <a:r>
              <a:rPr lang="en-US" sz="3600" baseline="30000" dirty="0"/>
              <a:t>36 </a:t>
            </a:r>
            <a:r>
              <a:rPr lang="en-US" sz="3600" dirty="0"/>
              <a:t>He answered, “And who is he, sir, that I may believe in him?” </a:t>
            </a:r>
            <a:r>
              <a:rPr lang="en-US" sz="3600" dirty="0" smtClean="0"/>
              <a:t> </a:t>
            </a:r>
            <a:r>
              <a:rPr lang="en-US" sz="3600" baseline="30000" dirty="0" smtClean="0"/>
              <a:t>37</a:t>
            </a:r>
            <a:r>
              <a:rPr lang="en-US" sz="3600" baseline="30000" dirty="0"/>
              <a:t> </a:t>
            </a:r>
            <a:r>
              <a:rPr lang="en-US" sz="3600" dirty="0"/>
              <a:t>Jesus said to him, “You have seen him, and it is he who is speaking to you.” </a:t>
            </a:r>
            <a:r>
              <a:rPr lang="en-US" sz="3600" baseline="30000" dirty="0"/>
              <a:t>38 </a:t>
            </a:r>
            <a:r>
              <a:rPr lang="en-US" sz="3600" dirty="0"/>
              <a:t>He said, “Lord, I believe,” and he worshiped </a:t>
            </a:r>
            <a:r>
              <a:rPr lang="en-US" sz="3600" dirty="0" smtClean="0"/>
              <a:t>him</a:t>
            </a:r>
            <a:r>
              <a:rPr lang="mr-IN" sz="3600" dirty="0" smtClean="0"/>
              <a:t>………</a:t>
            </a:r>
            <a:r>
              <a:rPr lang="en-US" sz="3600" dirty="0"/>
              <a:t> </a:t>
            </a:r>
            <a:r>
              <a:rPr lang="en-US" sz="3600" dirty="0"/>
              <a:t> </a:t>
            </a:r>
          </a:p>
        </p:txBody>
      </p:sp>
    </p:spTree>
    <p:extLst>
      <p:ext uri="{BB962C8B-B14F-4D97-AF65-F5344CB8AC3E}">
        <p14:creationId xmlns:p14="http://schemas.microsoft.com/office/powerpoint/2010/main" val="15215511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49" y="201607"/>
            <a:ext cx="8667776" cy="4524316"/>
          </a:xfrm>
          <a:prstGeom prst="rect">
            <a:avLst/>
          </a:prstGeom>
        </p:spPr>
        <p:txBody>
          <a:bodyPr wrap="square">
            <a:spAutoFit/>
          </a:bodyPr>
          <a:lstStyle/>
          <a:p>
            <a:r>
              <a:rPr lang="mr-IN" sz="3600" baseline="30000" dirty="0" smtClean="0"/>
              <a:t>…………</a:t>
            </a:r>
            <a:r>
              <a:rPr lang="en-US" sz="3600" baseline="30000" dirty="0" smtClean="0"/>
              <a:t>..39</a:t>
            </a:r>
            <a:r>
              <a:rPr lang="en-US" sz="3600" baseline="30000" dirty="0"/>
              <a:t> </a:t>
            </a:r>
            <a:r>
              <a:rPr lang="en-US" sz="3600" dirty="0"/>
              <a:t>Jesus said, “For judgment I came into this world, that those who do not see may see, and those who see may become blind.” </a:t>
            </a:r>
            <a:r>
              <a:rPr lang="en-US" sz="3600" dirty="0" smtClean="0"/>
              <a:t> </a:t>
            </a:r>
            <a:r>
              <a:rPr lang="en-US" sz="3600" baseline="30000" dirty="0" smtClean="0"/>
              <a:t>40</a:t>
            </a:r>
            <a:r>
              <a:rPr lang="en-US" sz="3600" baseline="30000" dirty="0"/>
              <a:t> </a:t>
            </a:r>
            <a:r>
              <a:rPr lang="en-US" sz="3600" dirty="0"/>
              <a:t>Some of the Pharisees near him heard these things, and said to him, “Are we also blind?” </a:t>
            </a:r>
            <a:r>
              <a:rPr lang="en-US" sz="3600" baseline="30000" dirty="0"/>
              <a:t>41 </a:t>
            </a:r>
            <a:r>
              <a:rPr lang="en-US" sz="3600" dirty="0"/>
              <a:t>Jesus said to them, “If you were blind, you would have no guilt; but now that you say, ‘We see,’ your guilt remains.</a:t>
            </a:r>
          </a:p>
        </p:txBody>
      </p:sp>
    </p:spTree>
    <p:extLst>
      <p:ext uri="{BB962C8B-B14F-4D97-AF65-F5344CB8AC3E}">
        <p14:creationId xmlns:p14="http://schemas.microsoft.com/office/powerpoint/2010/main" val="12815032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61" y="115588"/>
            <a:ext cx="8818957" cy="5078314"/>
          </a:xfrm>
          <a:prstGeom prst="rect">
            <a:avLst/>
          </a:prstGeom>
        </p:spPr>
        <p:txBody>
          <a:bodyPr wrap="square">
            <a:spAutoFit/>
          </a:bodyPr>
          <a:lstStyle/>
          <a:p>
            <a:r>
              <a:rPr lang="en-US" sz="3200" b="1" dirty="0"/>
              <a:t>Mark 2:16-17 </a:t>
            </a:r>
            <a:endParaRPr lang="en-US" sz="3200" b="1" dirty="0" smtClean="0"/>
          </a:p>
          <a:p>
            <a:r>
              <a:rPr lang="en-US" sz="3200" b="1" baseline="30000" dirty="0" smtClean="0"/>
              <a:t>16</a:t>
            </a:r>
            <a:r>
              <a:rPr lang="en-US" sz="3600" b="1" baseline="30000" dirty="0"/>
              <a:t> </a:t>
            </a:r>
            <a:r>
              <a:rPr lang="en-US" sz="3600" dirty="0"/>
              <a:t>And the scribes of the Pharisees, when they saw that he was eating with sinners and tax collectors, said to his disciples, “Why does he eat with tax collectors and sinners?” </a:t>
            </a:r>
            <a:r>
              <a:rPr lang="en-US" sz="3200" b="1" baseline="30000" dirty="0"/>
              <a:t>17 </a:t>
            </a:r>
            <a:r>
              <a:rPr lang="en-US" sz="3600" dirty="0"/>
              <a:t>And when Jesus heard it, he said to them, “Those who are well have no need of a physician, but those who are sick. I came not to call the righteous, but sinners.”</a:t>
            </a:r>
          </a:p>
        </p:txBody>
      </p:sp>
    </p:spTree>
    <p:extLst>
      <p:ext uri="{BB962C8B-B14F-4D97-AF65-F5344CB8AC3E}">
        <p14:creationId xmlns:p14="http://schemas.microsoft.com/office/powerpoint/2010/main" val="7358536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623" y="0"/>
            <a:ext cx="7946497" cy="5143500"/>
          </a:xfrm>
          <a:prstGeom prst="rect">
            <a:avLst/>
          </a:prstGeom>
        </p:spPr>
      </p:pic>
      <p:sp>
        <p:nvSpPr>
          <p:cNvPr id="6" name="TextBox 5"/>
          <p:cNvSpPr txBox="1"/>
          <p:nvPr/>
        </p:nvSpPr>
        <p:spPr>
          <a:xfrm>
            <a:off x="1400955" y="308336"/>
            <a:ext cx="5886024" cy="2585323"/>
          </a:xfrm>
          <a:prstGeom prst="rect">
            <a:avLst/>
          </a:prstGeom>
          <a:noFill/>
        </p:spPr>
        <p:txBody>
          <a:bodyPr wrap="square" rtlCol="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Remembering</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The Act That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Defeated Darkness</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97014" y="211686"/>
            <a:ext cx="7186192" cy="4677285"/>
          </a:xfrm>
          <a:prstGeom prst="rect">
            <a:avLst/>
          </a:prstGeom>
        </p:spPr>
      </p:pic>
      <p:sp>
        <p:nvSpPr>
          <p:cNvPr id="11" name="TextBox 10"/>
          <p:cNvSpPr txBox="1"/>
          <p:nvPr/>
        </p:nvSpPr>
        <p:spPr>
          <a:xfrm>
            <a:off x="987724" y="4304195"/>
            <a:ext cx="7095482" cy="584776"/>
          </a:xfrm>
          <a:prstGeom prst="rect">
            <a:avLst/>
          </a:prstGeom>
          <a:solidFill>
            <a:schemeClr val="tx1"/>
          </a:solidFill>
        </p:spPr>
        <p:txBody>
          <a:bodyPr wrap="square" rtlCol="0">
            <a:spAutoFit/>
          </a:bodyPr>
          <a:lstStyle/>
          <a:p>
            <a:pPr algn="ctr"/>
            <a:r>
              <a:rPr lang="en-US" sz="3200" b="1" dirty="0" smtClean="0">
                <a:solidFill>
                  <a:schemeClr val="bg1"/>
                </a:solidFill>
              </a:rPr>
              <a:t>Living Word Church June 28, 2020</a:t>
            </a:r>
            <a:endParaRPr lang="en-US" sz="3200" b="1" dirty="0">
              <a:solidFill>
                <a:schemeClr val="bg1"/>
              </a:solidFill>
            </a:endParaRPr>
          </a:p>
        </p:txBody>
      </p:sp>
    </p:spTree>
    <p:extLst>
      <p:ext uri="{BB962C8B-B14F-4D97-AF65-F5344CB8AC3E}">
        <p14:creationId xmlns:p14="http://schemas.microsoft.com/office/powerpoint/2010/main" val="41975579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522" y="282250"/>
            <a:ext cx="8496436" cy="5262979"/>
          </a:xfrm>
          <a:prstGeom prst="rect">
            <a:avLst/>
          </a:prstGeom>
        </p:spPr>
        <p:txBody>
          <a:bodyPr wrap="square">
            <a:spAutoFit/>
          </a:bodyPr>
          <a:lstStyle/>
          <a:p>
            <a:r>
              <a:rPr lang="en-US" sz="4800" b="1" dirty="0"/>
              <a:t>John 9:1-2</a:t>
            </a:r>
            <a:r>
              <a:rPr lang="en-US" sz="4800" dirty="0"/>
              <a:t> </a:t>
            </a:r>
            <a:endParaRPr lang="en-US" sz="4800" dirty="0" smtClean="0"/>
          </a:p>
          <a:p>
            <a:r>
              <a:rPr lang="en-US" sz="4800" dirty="0" smtClean="0"/>
              <a:t>As </a:t>
            </a:r>
            <a:r>
              <a:rPr lang="en-US" sz="4800" dirty="0"/>
              <a:t>he passed by, he saw a man blind from birth. </a:t>
            </a:r>
            <a:r>
              <a:rPr lang="en-US" sz="4800" baseline="30000" dirty="0"/>
              <a:t>2 </a:t>
            </a:r>
            <a:r>
              <a:rPr lang="en-US" sz="4800" dirty="0"/>
              <a:t>And his disciples asked him, “Rabbi, who sinned, this man or his parents, that he was born blind?”</a:t>
            </a:r>
          </a:p>
          <a:p>
            <a:r>
              <a:rPr lang="en-US" sz="4800" dirty="0"/>
              <a:t> </a:t>
            </a:r>
            <a:endParaRPr lang="en-US" sz="48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42679" y="312492"/>
            <a:ext cx="8617383" cy="4524316"/>
          </a:xfrm>
          <a:prstGeom prst="rect">
            <a:avLst/>
          </a:prstGeom>
        </p:spPr>
        <p:txBody>
          <a:bodyPr wrap="square">
            <a:spAutoFit/>
          </a:bodyPr>
          <a:lstStyle/>
          <a:p>
            <a:r>
              <a:rPr lang="en-US" sz="3600" b="1" dirty="0"/>
              <a:t>John 9:3-5</a:t>
            </a:r>
            <a:r>
              <a:rPr lang="en-US" sz="3600" b="1" baseline="30000" dirty="0"/>
              <a:t> </a:t>
            </a:r>
            <a:endParaRPr lang="en-US" sz="3600" b="1" baseline="30000" dirty="0" smtClean="0"/>
          </a:p>
          <a:p>
            <a:r>
              <a:rPr lang="en-US" sz="3600" dirty="0" smtClean="0"/>
              <a:t>Jesus </a:t>
            </a:r>
            <a:r>
              <a:rPr lang="en-US" sz="3600" dirty="0"/>
              <a:t>answered, “It was not that this man sinned, or his parents, but that the works of God might be displayed in him. </a:t>
            </a:r>
            <a:r>
              <a:rPr lang="en-US" sz="3600" baseline="30000" dirty="0"/>
              <a:t>4 </a:t>
            </a:r>
            <a:r>
              <a:rPr lang="en-US" sz="3600" dirty="0"/>
              <a:t>We must </a:t>
            </a:r>
            <a:r>
              <a:rPr lang="en-US" sz="3600" dirty="0" smtClean="0"/>
              <a:t> work </a:t>
            </a:r>
            <a:r>
              <a:rPr lang="en-US" sz="3600" dirty="0"/>
              <a:t>the works of him who sent me while it is day; night is coming, when no one can work. </a:t>
            </a:r>
            <a:r>
              <a:rPr lang="en-US" sz="3600" baseline="30000" dirty="0"/>
              <a:t>5 </a:t>
            </a:r>
            <a:r>
              <a:rPr lang="en-US" sz="3600" dirty="0"/>
              <a:t>As long as I am in the world, I am the light of the world.”</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09" y="372973"/>
            <a:ext cx="8405727" cy="4401205"/>
          </a:xfrm>
          <a:prstGeom prst="rect">
            <a:avLst/>
          </a:prstGeom>
        </p:spPr>
        <p:txBody>
          <a:bodyPr wrap="square">
            <a:spAutoFit/>
          </a:bodyPr>
          <a:lstStyle/>
          <a:p>
            <a:r>
              <a:rPr lang="en-US" sz="4000" b="1" dirty="0"/>
              <a:t>Isaiah 55:8-9</a:t>
            </a:r>
            <a:r>
              <a:rPr lang="en-US" sz="4000" dirty="0"/>
              <a:t> </a:t>
            </a:r>
            <a:endParaRPr lang="en-US" sz="4000" dirty="0" smtClean="0"/>
          </a:p>
          <a:p>
            <a:r>
              <a:rPr lang="en-US" sz="4000" dirty="0" smtClean="0"/>
              <a:t>For </a:t>
            </a:r>
            <a:r>
              <a:rPr lang="en-US" sz="4000" dirty="0"/>
              <a:t>my thoughts are not your thoughts, neither are your ways my ways, declares the Lord. </a:t>
            </a:r>
            <a:r>
              <a:rPr lang="en-US" sz="4000" baseline="30000" dirty="0"/>
              <a:t>9 </a:t>
            </a:r>
            <a:r>
              <a:rPr lang="en-US" sz="4000" dirty="0"/>
              <a:t>For as the heavens are higher than the earth, so are my ways higher than your ways and my thoughts than your thoughts.</a:t>
            </a:r>
            <a:endParaRPr lang="en-US" sz="40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733" y="393134"/>
            <a:ext cx="8808879" cy="4062651"/>
          </a:xfrm>
          <a:prstGeom prst="rect">
            <a:avLst/>
          </a:prstGeom>
        </p:spPr>
        <p:txBody>
          <a:bodyPr wrap="square">
            <a:spAutoFit/>
          </a:bodyPr>
          <a:lstStyle/>
          <a:p>
            <a:r>
              <a:rPr lang="en-US" sz="4800" b="1" dirty="0"/>
              <a:t>Romans 9:20 </a:t>
            </a:r>
            <a:endParaRPr lang="en-US" sz="4800" b="1" dirty="0" smtClean="0"/>
          </a:p>
          <a:p>
            <a:r>
              <a:rPr lang="en-US" sz="4800" dirty="0" smtClean="0"/>
              <a:t>But </a:t>
            </a:r>
            <a:r>
              <a:rPr lang="en-US" sz="4800" dirty="0"/>
              <a:t>who are you, O man, to answer back to God? Will what is molded say to its molder, “Why have you made me like this?” </a:t>
            </a:r>
          </a:p>
          <a:p>
            <a:r>
              <a:rPr lang="en-US" b="1" dirty="0"/>
              <a:t> </a:t>
            </a:r>
            <a:endParaRPr lang="en-US" dirty="0"/>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757" y="292330"/>
            <a:ext cx="8355333" cy="4247317"/>
          </a:xfrm>
          <a:prstGeom prst="rect">
            <a:avLst/>
          </a:prstGeom>
        </p:spPr>
        <p:txBody>
          <a:bodyPr wrap="square">
            <a:spAutoFit/>
          </a:bodyPr>
          <a:lstStyle/>
          <a:p>
            <a:r>
              <a:rPr lang="en-US" sz="5400" b="1" dirty="0"/>
              <a:t>1 Corinthians 2:16</a:t>
            </a:r>
            <a:r>
              <a:rPr lang="en-US" sz="5400" b="1" baseline="30000" dirty="0"/>
              <a:t> </a:t>
            </a:r>
            <a:endParaRPr lang="en-US" sz="5400" b="1" baseline="30000" dirty="0" smtClean="0"/>
          </a:p>
          <a:p>
            <a:r>
              <a:rPr lang="en-US" sz="5400" dirty="0" smtClean="0"/>
              <a:t>“</a:t>
            </a:r>
            <a:r>
              <a:rPr lang="en-US" sz="5400" dirty="0"/>
              <a:t>For who has understood the mind of the Lord so as to instruct him?” But we have the mind of </a:t>
            </a:r>
            <a:r>
              <a:rPr lang="en-US" sz="5400" dirty="0" smtClean="0"/>
              <a:t>Christ.</a:t>
            </a:r>
            <a:endParaRPr lang="en-US" sz="54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55" y="198708"/>
            <a:ext cx="8768564" cy="4524316"/>
          </a:xfrm>
          <a:prstGeom prst="rect">
            <a:avLst/>
          </a:prstGeom>
        </p:spPr>
        <p:txBody>
          <a:bodyPr wrap="square">
            <a:spAutoFit/>
          </a:bodyPr>
          <a:lstStyle/>
          <a:p>
            <a:r>
              <a:rPr lang="en-US" sz="3600" dirty="0"/>
              <a:t>2Corinthians 12:7-10 </a:t>
            </a:r>
            <a:endParaRPr lang="en-US" sz="3600" dirty="0" smtClean="0"/>
          </a:p>
          <a:p>
            <a:r>
              <a:rPr lang="en-US" sz="3600" dirty="0" smtClean="0"/>
              <a:t>So</a:t>
            </a:r>
            <a:r>
              <a:rPr lang="en-US" sz="3600" dirty="0"/>
              <a:t> to keep me from becoming conceited because of the surpassing greatness of the revelations a thorn was given me in the flesh, a messenger of Satan to harass me, to keep me from becoming conceited. </a:t>
            </a:r>
            <a:endParaRPr lang="en-US" sz="3600" dirty="0" smtClean="0"/>
          </a:p>
          <a:p>
            <a:r>
              <a:rPr lang="en-US" sz="3600" baseline="30000" dirty="0" smtClean="0"/>
              <a:t>8</a:t>
            </a:r>
            <a:r>
              <a:rPr lang="en-US" sz="3600" baseline="30000" dirty="0"/>
              <a:t> </a:t>
            </a:r>
            <a:r>
              <a:rPr lang="en-US" sz="3600" dirty="0"/>
              <a:t>Three times I pleaded with the Lord about this, that it should leave </a:t>
            </a:r>
            <a:r>
              <a:rPr lang="en-US" sz="3600" dirty="0" smtClean="0"/>
              <a:t>me</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13" y="75266"/>
            <a:ext cx="8667776" cy="5078314"/>
          </a:xfrm>
          <a:prstGeom prst="rect">
            <a:avLst/>
          </a:prstGeom>
        </p:spPr>
        <p:txBody>
          <a:bodyPr wrap="square">
            <a:spAutoFit/>
          </a:bodyPr>
          <a:lstStyle/>
          <a:p>
            <a:r>
              <a:rPr lang="mr-IN" sz="3600" dirty="0" smtClean="0"/>
              <a:t>……</a:t>
            </a:r>
            <a:r>
              <a:rPr lang="en-US" sz="3600" dirty="0"/>
              <a:t> </a:t>
            </a:r>
            <a:r>
              <a:rPr lang="en-US" sz="3600" baseline="30000" dirty="0"/>
              <a:t>9 </a:t>
            </a:r>
            <a:r>
              <a:rPr lang="en-US" sz="3600" dirty="0"/>
              <a:t>But he said to me, “My grace is sufficient for you, for my power is made perfect in weakness.” Therefore I will boast all the more gladly of my weaknesses, so that the power of Christ may rest upon me. </a:t>
            </a:r>
            <a:r>
              <a:rPr lang="en-US" sz="3600" dirty="0" smtClean="0"/>
              <a:t> </a:t>
            </a:r>
            <a:r>
              <a:rPr lang="en-US" sz="3600" baseline="30000" dirty="0" smtClean="0"/>
              <a:t>10</a:t>
            </a:r>
            <a:r>
              <a:rPr lang="en-US" sz="3600" baseline="30000" dirty="0"/>
              <a:t> </a:t>
            </a:r>
            <a:r>
              <a:rPr lang="en-US" sz="3600" dirty="0"/>
              <a:t>For the sake of Christ, then, I am content with weaknesses, insults, hardships, persecutions, and calamities. For when I am weak, then I am </a:t>
            </a:r>
            <a:r>
              <a:rPr lang="en-US" sz="3600" dirty="0" smtClean="0"/>
              <a:t>strong.</a:t>
            </a:r>
            <a:endParaRPr lang="en-US" sz="36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32351</TotalTime>
  <Words>216</Words>
  <Application>Microsoft Macintosh PowerPoint</Application>
  <PresentationFormat>On-screen Show (16:9)</PresentationFormat>
  <Paragraphs>49</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883</cp:revision>
  <dcterms:created xsi:type="dcterms:W3CDTF">2016-08-27T22:55:59Z</dcterms:created>
  <dcterms:modified xsi:type="dcterms:W3CDTF">2020-06-27T16:38:43Z</dcterms:modified>
</cp:coreProperties>
</file>