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376" r:id="rId2"/>
    <p:sldId id="455" r:id="rId3"/>
    <p:sldId id="458" r:id="rId4"/>
    <p:sldId id="459" r:id="rId5"/>
    <p:sldId id="420" r:id="rId6"/>
    <p:sldId id="398" r:id="rId7"/>
    <p:sldId id="354" r:id="rId8"/>
    <p:sldId id="446" r:id="rId9"/>
    <p:sldId id="380" r:id="rId10"/>
    <p:sldId id="429" r:id="rId11"/>
    <p:sldId id="345" r:id="rId12"/>
    <p:sldId id="445" r:id="rId13"/>
    <p:sldId id="335" r:id="rId14"/>
    <p:sldId id="430" r:id="rId15"/>
    <p:sldId id="431" r:id="rId16"/>
    <p:sldId id="460" r:id="rId17"/>
    <p:sldId id="26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26" d="100"/>
          <a:sy n="126" d="100"/>
        </p:scale>
        <p:origin x="-120" y="-11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6/13/20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6/13/20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6/13/20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6/13/20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6/13/20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6/13/20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6/13/20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1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049" y="252009"/>
            <a:ext cx="8556909" cy="4708981"/>
          </a:xfrm>
          <a:prstGeom prst="rect">
            <a:avLst/>
          </a:prstGeom>
        </p:spPr>
        <p:txBody>
          <a:bodyPr wrap="square">
            <a:spAutoFit/>
          </a:bodyPr>
          <a:lstStyle/>
          <a:p>
            <a:r>
              <a:rPr lang="en-US" sz="6000" b="1" dirty="0"/>
              <a:t>John 7:</a:t>
            </a:r>
            <a:r>
              <a:rPr lang="en-US" sz="6000" dirty="0"/>
              <a:t>38</a:t>
            </a:r>
            <a:r>
              <a:rPr lang="en-US" sz="6000" baseline="30000" dirty="0"/>
              <a:t> </a:t>
            </a:r>
            <a:endParaRPr lang="en-US" sz="6000" baseline="30000" dirty="0" smtClean="0"/>
          </a:p>
          <a:p>
            <a:r>
              <a:rPr lang="en-US" sz="6000" dirty="0" smtClean="0"/>
              <a:t>Whoever </a:t>
            </a:r>
            <a:r>
              <a:rPr lang="en-US" sz="6000" dirty="0"/>
              <a:t>believes in me, </a:t>
            </a:r>
            <a:r>
              <a:rPr lang="en-US" sz="6000" dirty="0" smtClean="0"/>
              <a:t> as</a:t>
            </a:r>
            <a:r>
              <a:rPr lang="en-US" sz="6000" dirty="0"/>
              <a:t> the Scripture has said, </a:t>
            </a:r>
            <a:r>
              <a:rPr lang="en-US" sz="6000" dirty="0" smtClean="0"/>
              <a:t> ‘</a:t>
            </a:r>
            <a:r>
              <a:rPr lang="en-US" sz="6000" dirty="0"/>
              <a:t>Out of his heart will flow rivers of living water.”</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049" y="262089"/>
            <a:ext cx="8556909" cy="4524316"/>
          </a:xfrm>
          <a:prstGeom prst="rect">
            <a:avLst/>
          </a:prstGeom>
        </p:spPr>
        <p:txBody>
          <a:bodyPr wrap="square">
            <a:spAutoFit/>
          </a:bodyPr>
          <a:lstStyle/>
          <a:p>
            <a:r>
              <a:rPr lang="en-US" sz="3600" dirty="0"/>
              <a:t> </a:t>
            </a:r>
            <a:r>
              <a:rPr lang="en-US" sz="3600" b="1" dirty="0"/>
              <a:t>2Kings 3:10-11</a:t>
            </a:r>
            <a:r>
              <a:rPr lang="en-US" sz="3600" dirty="0"/>
              <a:t> </a:t>
            </a:r>
            <a:endParaRPr lang="en-US" sz="3600" dirty="0" smtClean="0"/>
          </a:p>
          <a:p>
            <a:r>
              <a:rPr lang="en-US" sz="3600" dirty="0" smtClean="0"/>
              <a:t>The </a:t>
            </a:r>
            <a:r>
              <a:rPr lang="en-US" sz="3600" dirty="0"/>
              <a:t>king of Israel said, “Alas! The Lord has called these three kings to give them into the hand of Moab.” </a:t>
            </a:r>
            <a:r>
              <a:rPr lang="en-US" sz="3600" b="1" baseline="30000" dirty="0"/>
              <a:t>11 </a:t>
            </a:r>
            <a:r>
              <a:rPr lang="en-US" sz="3600" dirty="0"/>
              <a:t>And Jehoshaphat said, “Is there no prophet of the Lord here, through whom we may inquire of the Lord?” Then one of the king of Israel's servants answered, “Elisha the son of </a:t>
            </a:r>
            <a:r>
              <a:rPr lang="en-US" sz="3600" dirty="0" err="1"/>
              <a:t>Shaphat</a:t>
            </a:r>
            <a:r>
              <a:rPr lang="en-US" sz="3600" dirty="0"/>
              <a:t> is here.</a:t>
            </a:r>
            <a:r>
              <a:rPr lang="en-US" sz="3600" dirty="0"/>
              <a:t> </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43" y="262089"/>
            <a:ext cx="8566988" cy="4401205"/>
          </a:xfrm>
          <a:prstGeom prst="rect">
            <a:avLst/>
          </a:prstGeom>
        </p:spPr>
        <p:txBody>
          <a:bodyPr wrap="square">
            <a:spAutoFit/>
          </a:bodyPr>
          <a:lstStyle/>
          <a:p>
            <a:pPr fontAlgn="base"/>
            <a:r>
              <a:rPr lang="en-US" sz="4000" dirty="0"/>
              <a:t>2Kings 3:16-17 </a:t>
            </a:r>
            <a:endParaRPr lang="en-US" sz="4000" dirty="0" smtClean="0"/>
          </a:p>
          <a:p>
            <a:pPr fontAlgn="base"/>
            <a:r>
              <a:rPr lang="en-US" sz="4000" dirty="0" smtClean="0"/>
              <a:t>“</a:t>
            </a:r>
            <a:r>
              <a:rPr lang="en-US" sz="4000" dirty="0"/>
              <a:t>This is what the LORD says: ‘Dig ditches all over this dry stream bed. </a:t>
            </a:r>
            <a:r>
              <a:rPr lang="en-US" sz="4000" baseline="30000" dirty="0"/>
              <a:t>17 </a:t>
            </a:r>
            <a:r>
              <a:rPr lang="en-US" sz="4000" dirty="0"/>
              <a:t>Even though you will not see any rain or wind, this stream bed will be filled with water, and you, your livestock, and your pack animals will have plenty to drink</a:t>
            </a:r>
            <a:r>
              <a:rPr lang="en-US" sz="4000" dirty="0" smtClean="0"/>
              <a:t>.”</a:t>
            </a:r>
            <a:endParaRPr lang="en-US" sz="4000" dirty="0"/>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733" y="171366"/>
            <a:ext cx="8728249" cy="5016757"/>
          </a:xfrm>
          <a:prstGeom prst="rect">
            <a:avLst/>
          </a:prstGeom>
        </p:spPr>
        <p:txBody>
          <a:bodyPr wrap="square">
            <a:spAutoFit/>
          </a:bodyPr>
          <a:lstStyle/>
          <a:p>
            <a:r>
              <a:rPr lang="en-US" sz="3200" dirty="0"/>
              <a:t>2Kings</a:t>
            </a:r>
            <a:r>
              <a:rPr lang="en-US" sz="3200" baseline="30000" dirty="0"/>
              <a:t> </a:t>
            </a:r>
            <a:r>
              <a:rPr lang="en-US" sz="3200" dirty="0"/>
              <a:t>3:22-24 </a:t>
            </a:r>
            <a:endParaRPr lang="en-US" sz="3200" dirty="0" smtClean="0"/>
          </a:p>
          <a:p>
            <a:r>
              <a:rPr lang="en-US" sz="3200" dirty="0" smtClean="0"/>
              <a:t>And </a:t>
            </a:r>
            <a:r>
              <a:rPr lang="en-US" sz="3200" dirty="0"/>
              <a:t>when they rose early in the morning and the sun shone on the water, the Moabites saw the water opposite them as red as blood. </a:t>
            </a:r>
            <a:r>
              <a:rPr lang="en-US" sz="3200" baseline="30000" dirty="0"/>
              <a:t>23 </a:t>
            </a:r>
            <a:r>
              <a:rPr lang="en-US" sz="3200" dirty="0"/>
              <a:t>And they said, “This is blood; the kings have surely fought together and struck one another down. Now then, Moab, to the spoil!” </a:t>
            </a:r>
            <a:r>
              <a:rPr lang="en-US" sz="3200" baseline="30000" dirty="0"/>
              <a:t>24 </a:t>
            </a:r>
            <a:r>
              <a:rPr lang="en-US" sz="3200" dirty="0"/>
              <a:t>But when they came to the camp of Israel, the Israelites rose and struck the Moabites, till they fled before them. And they went forward, striking the Moabites as they went.</a:t>
            </a:r>
            <a:r>
              <a:rPr lang="en-US" sz="3200" dirty="0"/>
              <a:t>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601" y="322571"/>
            <a:ext cx="8516594" cy="4247317"/>
          </a:xfrm>
          <a:prstGeom prst="rect">
            <a:avLst/>
          </a:prstGeom>
        </p:spPr>
        <p:txBody>
          <a:bodyPr wrap="square">
            <a:spAutoFit/>
          </a:bodyPr>
          <a:lstStyle/>
          <a:p>
            <a:r>
              <a:rPr lang="en-US" sz="5400" dirty="0"/>
              <a:t>John 7:38</a:t>
            </a:r>
            <a:r>
              <a:rPr lang="en-US" sz="5400" baseline="30000" dirty="0"/>
              <a:t> </a:t>
            </a:r>
            <a:endParaRPr lang="en-US" sz="5400" baseline="30000" dirty="0" smtClean="0"/>
          </a:p>
          <a:p>
            <a:r>
              <a:rPr lang="en-US" sz="5400" baseline="30000" dirty="0" smtClean="0"/>
              <a:t>“</a:t>
            </a:r>
            <a:r>
              <a:rPr lang="en-US" sz="5400" dirty="0" smtClean="0"/>
              <a:t>Whoever </a:t>
            </a:r>
            <a:r>
              <a:rPr lang="en-US" sz="5400" dirty="0"/>
              <a:t>believes in me, as the Scripture has said, ‘Out of his heart will flow rivers of living water.”</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9144000" cy="5143500"/>
          </a:xfrm>
          <a:prstGeom prst="rect">
            <a:avLst/>
          </a:prstGeom>
        </p:spPr>
      </p:pic>
      <p:sp>
        <p:nvSpPr>
          <p:cNvPr id="4" name="TextBox 3"/>
          <p:cNvSpPr txBox="1"/>
          <p:nvPr/>
        </p:nvSpPr>
        <p:spPr>
          <a:xfrm>
            <a:off x="534178" y="393133"/>
            <a:ext cx="8073126" cy="1446550"/>
          </a:xfrm>
          <a:prstGeom prst="rect">
            <a:avLst/>
          </a:prstGeom>
          <a:noFill/>
        </p:spPr>
        <p:txBody>
          <a:bodyPr wrap="square" rtlCol="0">
            <a:spAutoFit/>
          </a:bodyPr>
          <a:lstStyle/>
          <a:p>
            <a:pPr algn="ctr"/>
            <a:r>
              <a:rPr lang="en-US" sz="4400" dirty="0" smtClean="0">
                <a:latin typeface="Arial Black"/>
                <a:cs typeface="Arial Black"/>
              </a:rPr>
              <a:t>Communion </a:t>
            </a:r>
          </a:p>
          <a:p>
            <a:pPr algn="ctr"/>
            <a:r>
              <a:rPr lang="en-US" sz="4400" dirty="0" smtClean="0">
                <a:latin typeface="Arial Black"/>
                <a:cs typeface="Arial Black"/>
              </a:rPr>
              <a:t>Remembering Salvation</a:t>
            </a:r>
            <a:endParaRPr lang="en-US" sz="4400" dirty="0">
              <a:latin typeface="Arial Black"/>
              <a:cs typeface="Arial Black"/>
            </a:endParaRP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7" name="Picture 6"/>
          <p:cNvPicPr>
            <a:picLocks noChangeAspect="1"/>
          </p:cNvPicPr>
          <p:nvPr/>
        </p:nvPicPr>
        <p:blipFill>
          <a:blip r:embed="rId2"/>
          <a:stretch>
            <a:fillRect/>
          </a:stretch>
        </p:blipFill>
        <p:spPr>
          <a:xfrm>
            <a:off x="0" y="0"/>
            <a:ext cx="9144000" cy="5143500"/>
          </a:xfrm>
          <a:prstGeom prst="rect">
            <a:avLst/>
          </a:prstGeom>
        </p:spPr>
      </p:pic>
      <p:sp>
        <p:nvSpPr>
          <p:cNvPr id="9" name="TextBox 8"/>
          <p:cNvSpPr txBox="1"/>
          <p:nvPr/>
        </p:nvSpPr>
        <p:spPr>
          <a:xfrm>
            <a:off x="1562215" y="2630973"/>
            <a:ext cx="5378843" cy="295465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latin typeface="Baskerville Old Face"/>
                <a:cs typeface="Baskerville Old Face"/>
              </a:rPr>
              <a:t>River Of Living Water </a:t>
            </a:r>
          </a:p>
          <a:p>
            <a:pPr algn="ctr"/>
            <a:endParaRPr lang="en-US" sz="5400" b="1" dirty="0">
              <a:ln w="50800"/>
              <a:solidFill>
                <a:schemeClr val="bg1">
                  <a:shade val="50000"/>
                </a:schemeClr>
              </a:solidFill>
            </a:endParaRPr>
          </a:p>
        </p:txBody>
      </p:sp>
    </p:spTree>
    <p:extLst>
      <p:ext uri="{BB962C8B-B14F-4D97-AF65-F5344CB8AC3E}">
        <p14:creationId xmlns:p14="http://schemas.microsoft.com/office/powerpoint/2010/main" val="265162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3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7" name="Picture 6"/>
          <p:cNvPicPr>
            <a:picLocks noChangeAspect="1"/>
          </p:cNvPicPr>
          <p:nvPr/>
        </p:nvPicPr>
        <p:blipFill>
          <a:blip r:embed="rId2"/>
          <a:stretch>
            <a:fillRect/>
          </a:stretch>
        </p:blipFill>
        <p:spPr>
          <a:xfrm>
            <a:off x="0" y="0"/>
            <a:ext cx="9144000" cy="5143500"/>
          </a:xfrm>
          <a:prstGeom prst="rect">
            <a:avLst/>
          </a:prstGeom>
        </p:spPr>
      </p:pic>
      <p:sp>
        <p:nvSpPr>
          <p:cNvPr id="9" name="TextBox 8"/>
          <p:cNvSpPr txBox="1"/>
          <p:nvPr/>
        </p:nvSpPr>
        <p:spPr>
          <a:xfrm>
            <a:off x="1562215" y="2630973"/>
            <a:ext cx="5378843" cy="295465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latin typeface="Baskerville Old Face"/>
                <a:cs typeface="Baskerville Old Face"/>
              </a:rPr>
              <a:t>River Of Living Water </a:t>
            </a:r>
          </a:p>
          <a:p>
            <a:pPr algn="ctr"/>
            <a:endParaRPr lang="en-US" sz="5400" b="1" dirty="0">
              <a:ln w="50800"/>
              <a:solidFill>
                <a:schemeClr val="bg1">
                  <a:shade val="50000"/>
                </a:schemeClr>
              </a:solidFill>
            </a:endParaRPr>
          </a:p>
        </p:txBody>
      </p:sp>
    </p:spTree>
    <p:extLst>
      <p:ext uri="{BB962C8B-B14F-4D97-AF65-F5344CB8AC3E}">
        <p14:creationId xmlns:p14="http://schemas.microsoft.com/office/powerpoint/2010/main" val="12164410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970" y="231849"/>
            <a:ext cx="8708092" cy="4524315"/>
          </a:xfrm>
          <a:prstGeom prst="rect">
            <a:avLst/>
          </a:prstGeom>
        </p:spPr>
        <p:txBody>
          <a:bodyPr wrap="square">
            <a:spAutoFit/>
          </a:bodyPr>
          <a:lstStyle/>
          <a:p>
            <a:r>
              <a:rPr lang="en-US" sz="3200" dirty="0"/>
              <a:t>John 7:37-39 </a:t>
            </a:r>
            <a:endParaRPr lang="en-US" sz="3200" dirty="0" smtClean="0"/>
          </a:p>
          <a:p>
            <a:r>
              <a:rPr lang="en-US" sz="3200" dirty="0" smtClean="0"/>
              <a:t>On </a:t>
            </a:r>
            <a:r>
              <a:rPr lang="en-US" sz="3200" dirty="0"/>
              <a:t>the last day of the feast, the great day, Jesus stood up and cried out, “If anyone thirsts, let him come to me and drink. </a:t>
            </a:r>
            <a:r>
              <a:rPr lang="en-US" sz="3200" baseline="30000" dirty="0"/>
              <a:t>38 </a:t>
            </a:r>
            <a:r>
              <a:rPr lang="en-US" sz="3200" dirty="0"/>
              <a:t>Whoever believes in me, as the Scripture has said, ‘Out of his heart will flow rivers of living water.”  </a:t>
            </a:r>
            <a:r>
              <a:rPr lang="en-US" sz="3200" baseline="30000" dirty="0"/>
              <a:t>39 </a:t>
            </a:r>
            <a:r>
              <a:rPr lang="en-US" sz="3200" dirty="0"/>
              <a:t>Now this he said about the Spirit, whom those who believed in him were to receive, for as yet the Spirit had not been given, because Jesus was not yet glorified</a:t>
            </a:r>
          </a:p>
        </p:txBody>
      </p:sp>
    </p:spTree>
    <p:extLst>
      <p:ext uri="{BB962C8B-B14F-4D97-AF65-F5344CB8AC3E}">
        <p14:creationId xmlns:p14="http://schemas.microsoft.com/office/powerpoint/2010/main" val="21945410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413231" y="332652"/>
            <a:ext cx="8304939" cy="4401205"/>
          </a:xfrm>
          <a:prstGeom prst="rect">
            <a:avLst/>
          </a:prstGeom>
        </p:spPr>
        <p:txBody>
          <a:bodyPr wrap="square">
            <a:spAutoFit/>
          </a:bodyPr>
          <a:lstStyle/>
          <a:p>
            <a:r>
              <a:rPr lang="en-US" sz="4000" b="1" dirty="0"/>
              <a:t>Isaiah 12:2-3</a:t>
            </a:r>
            <a:r>
              <a:rPr lang="en-US" sz="4000" dirty="0"/>
              <a:t> </a:t>
            </a:r>
            <a:endParaRPr lang="en-US" sz="4000" dirty="0" smtClean="0"/>
          </a:p>
          <a:p>
            <a:r>
              <a:rPr lang="en-US" sz="4000" dirty="0" smtClean="0"/>
              <a:t>“</a:t>
            </a:r>
            <a:r>
              <a:rPr lang="en-US" sz="4000" dirty="0"/>
              <a:t>Behold, God is my salvation; I will trust, and will not be afraid; for the Lord God is my strength and my song, and he has become my salvation.” With joy you will draw water from the wells of salvation.</a:t>
            </a:r>
          </a:p>
        </p:txBody>
      </p:sp>
    </p:spTree>
    <p:extLst>
      <p:ext uri="{BB962C8B-B14F-4D97-AF65-F5344CB8AC3E}">
        <p14:creationId xmlns:p14="http://schemas.microsoft.com/office/powerpoint/2010/main" val="2886099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15" y="362893"/>
            <a:ext cx="8577068" cy="4154983"/>
          </a:xfrm>
          <a:prstGeom prst="rect">
            <a:avLst/>
          </a:prstGeom>
        </p:spPr>
        <p:txBody>
          <a:bodyPr wrap="square">
            <a:spAutoFit/>
          </a:bodyPr>
          <a:lstStyle/>
          <a:p>
            <a:r>
              <a:rPr lang="en-US" sz="4400" b="1" dirty="0"/>
              <a:t>Jeremiah 2:13</a:t>
            </a:r>
            <a:r>
              <a:rPr lang="en-US" sz="4400" b="1" baseline="30000" dirty="0"/>
              <a:t> </a:t>
            </a:r>
            <a:endParaRPr lang="en-US" sz="4400" b="1" baseline="30000" dirty="0" smtClean="0"/>
          </a:p>
          <a:p>
            <a:r>
              <a:rPr lang="en-US" sz="4400" dirty="0" smtClean="0"/>
              <a:t>for </a:t>
            </a:r>
            <a:r>
              <a:rPr lang="en-US" sz="4400" dirty="0"/>
              <a:t>my people have committed two evils: they have forsaken me, the fountain of living waters, and hewed out cisterns for themselves, broken cisterns that can hold no water.</a:t>
            </a:r>
            <a:endParaRPr lang="en-US" sz="4400" b="1" dirty="0"/>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12443" y="262090"/>
            <a:ext cx="8446043" cy="4154983"/>
          </a:xfrm>
          <a:prstGeom prst="rect">
            <a:avLst/>
          </a:prstGeom>
        </p:spPr>
        <p:txBody>
          <a:bodyPr wrap="square">
            <a:spAutoFit/>
          </a:bodyPr>
          <a:lstStyle/>
          <a:p>
            <a:r>
              <a:rPr lang="en-US" sz="4400" b="1" dirty="0"/>
              <a:t>Revelation 7:17</a:t>
            </a:r>
            <a:r>
              <a:rPr lang="en-US" sz="4400" b="1" baseline="30000" dirty="0"/>
              <a:t> </a:t>
            </a:r>
            <a:endParaRPr lang="en-US" sz="4400" b="1" baseline="30000" dirty="0" smtClean="0"/>
          </a:p>
          <a:p>
            <a:r>
              <a:rPr lang="en-US" sz="4400" dirty="0" smtClean="0"/>
              <a:t>For </a:t>
            </a:r>
            <a:r>
              <a:rPr lang="en-US" sz="4400" dirty="0"/>
              <a:t>the Lamb in the midst of the throne will be their shepherd, and he will guide them to springs of living water, and God will wipe away every tear from their eyes.”</a:t>
            </a:r>
            <a:endParaRPr lang="en-US" sz="4400" b="1"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10" y="211687"/>
            <a:ext cx="8405728" cy="4524315"/>
          </a:xfrm>
          <a:prstGeom prst="rect">
            <a:avLst/>
          </a:prstGeom>
        </p:spPr>
        <p:txBody>
          <a:bodyPr wrap="square">
            <a:spAutoFit/>
          </a:bodyPr>
          <a:lstStyle/>
          <a:p>
            <a:r>
              <a:rPr lang="en-US" sz="3200" dirty="0"/>
              <a:t>1 Peter 4:10-11</a:t>
            </a:r>
            <a:r>
              <a:rPr lang="en-US" sz="3200" baseline="30000" dirty="0"/>
              <a:t> </a:t>
            </a:r>
            <a:endParaRPr lang="en-US" sz="3200" baseline="30000" dirty="0" smtClean="0"/>
          </a:p>
          <a:p>
            <a:r>
              <a:rPr lang="en-US" sz="3200" dirty="0" smtClean="0"/>
              <a:t>As </a:t>
            </a:r>
            <a:r>
              <a:rPr lang="en-US" sz="3200" dirty="0"/>
              <a:t>each has received a gift, use it to serve one another, as good stewards of God's varied grace: </a:t>
            </a:r>
            <a:r>
              <a:rPr lang="en-US" sz="3200" baseline="30000" dirty="0"/>
              <a:t>11 </a:t>
            </a:r>
            <a:r>
              <a:rPr lang="en-US" sz="3200" dirty="0"/>
              <a:t>whoever speaks, as one who speaks </a:t>
            </a:r>
            <a:r>
              <a:rPr lang="en-US" sz="3200" dirty="0" smtClean="0"/>
              <a:t> oracles </a:t>
            </a:r>
            <a:r>
              <a:rPr lang="en-US" sz="3200" dirty="0"/>
              <a:t>of God; whoever serves, as one who serves by the strength that God supplies—in order that in everything God may be glorified through Jesus Christ. To him belong glory and dominion forever and ever. Amen</a:t>
            </a:r>
            <a:r>
              <a:rPr lang="en-US" sz="3200" dirty="0"/>
              <a:t>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2758" y="211687"/>
            <a:ext cx="8536752" cy="4832092"/>
          </a:xfrm>
          <a:prstGeom prst="rect">
            <a:avLst/>
          </a:prstGeom>
        </p:spPr>
        <p:txBody>
          <a:bodyPr wrap="square">
            <a:spAutoFit/>
          </a:bodyPr>
          <a:lstStyle/>
          <a:p>
            <a:r>
              <a:rPr lang="en-US" sz="4400" b="1" dirty="0"/>
              <a:t>Isaiah 58:11</a:t>
            </a:r>
            <a:r>
              <a:rPr lang="en-US" sz="4400" dirty="0"/>
              <a:t> </a:t>
            </a:r>
            <a:endParaRPr lang="en-US" sz="4400" dirty="0" smtClean="0"/>
          </a:p>
          <a:p>
            <a:r>
              <a:rPr lang="en-US" sz="4400" dirty="0" smtClean="0"/>
              <a:t>And </a:t>
            </a:r>
            <a:r>
              <a:rPr lang="en-US" sz="4400" dirty="0"/>
              <a:t>the Lord will guide you continually and satisfy your desire in scorched </a:t>
            </a:r>
            <a:r>
              <a:rPr lang="en-US" sz="4400" dirty="0" smtClean="0"/>
              <a:t>places and </a:t>
            </a:r>
            <a:r>
              <a:rPr lang="en-US" sz="4400" dirty="0"/>
              <a:t>make your bones strong; and you shall be like a watered garden, like a spring of water, whose waters do not fail.</a:t>
            </a:r>
            <a:endParaRPr lang="en-US" sz="4400" b="1" dirty="0"/>
          </a:p>
        </p:txBody>
      </p:sp>
    </p:spTree>
    <p:extLst>
      <p:ext uri="{BB962C8B-B14F-4D97-AF65-F5344CB8AC3E}">
        <p14:creationId xmlns:p14="http://schemas.microsoft.com/office/powerpoint/2010/main" val="30765415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364" y="262090"/>
            <a:ext cx="8506516" cy="4154983"/>
          </a:xfrm>
          <a:prstGeom prst="rect">
            <a:avLst/>
          </a:prstGeom>
        </p:spPr>
        <p:txBody>
          <a:bodyPr wrap="square">
            <a:spAutoFit/>
          </a:bodyPr>
          <a:lstStyle/>
          <a:p>
            <a:r>
              <a:rPr lang="en-US" sz="4400" b="1" dirty="0"/>
              <a:t>Isaiah 55:1 </a:t>
            </a:r>
            <a:endParaRPr lang="en-US" sz="4400" b="1" dirty="0" smtClean="0"/>
          </a:p>
          <a:p>
            <a:r>
              <a:rPr lang="en-US" sz="4400" dirty="0" smtClean="0"/>
              <a:t>“</a:t>
            </a:r>
            <a:r>
              <a:rPr lang="en-US" sz="4400" dirty="0"/>
              <a:t>Come, everyone who thirsts, come to the waters; and he who has no money, come, buy and eat! Come, buy wine and milk without money and without price.</a:t>
            </a:r>
            <a:endParaRPr lang="en-US" sz="4400" b="1"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32918</TotalTime>
  <Words>231</Words>
  <Application>Microsoft Macintosh PowerPoint</Application>
  <PresentationFormat>On-screen Show (16:9)</PresentationFormat>
  <Paragraphs>36</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881</cp:revision>
  <dcterms:created xsi:type="dcterms:W3CDTF">2016-08-27T22:55:59Z</dcterms:created>
  <dcterms:modified xsi:type="dcterms:W3CDTF">2020-06-14T03:14:55Z</dcterms:modified>
</cp:coreProperties>
</file>