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397" r:id="rId3"/>
    <p:sldId id="398" r:id="rId4"/>
    <p:sldId id="420" r:id="rId5"/>
    <p:sldId id="429" r:id="rId6"/>
    <p:sldId id="354" r:id="rId7"/>
    <p:sldId id="380" r:id="rId8"/>
    <p:sldId id="345" r:id="rId9"/>
    <p:sldId id="335" r:id="rId10"/>
    <p:sldId id="430" r:id="rId11"/>
    <p:sldId id="431" r:id="rId12"/>
    <p:sldId id="432" r:id="rId13"/>
    <p:sldId id="433" r:id="rId14"/>
    <p:sldId id="435" r:id="rId15"/>
    <p:sldId id="434" r:id="rId16"/>
    <p:sldId id="437" r:id="rId17"/>
    <p:sldId id="439" r:id="rId18"/>
    <p:sldId id="438"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48" d="100"/>
          <a:sy n="148" d="100"/>
        </p:scale>
        <p:origin x="-104"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4/25/20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4/25/20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0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93" y="300350"/>
            <a:ext cx="8495071" cy="4154983"/>
          </a:xfrm>
          <a:prstGeom prst="rect">
            <a:avLst/>
          </a:prstGeom>
        </p:spPr>
        <p:txBody>
          <a:bodyPr wrap="square">
            <a:spAutoFit/>
          </a:bodyPr>
          <a:lstStyle/>
          <a:p>
            <a:r>
              <a:rPr lang="en-US" sz="4400" dirty="0"/>
              <a:t>Revelation 2:</a:t>
            </a:r>
            <a:r>
              <a:rPr lang="en-US" sz="4400" dirty="0" smtClean="0"/>
              <a:t>7</a:t>
            </a:r>
          </a:p>
          <a:p>
            <a:r>
              <a:rPr lang="en-US" sz="4400" dirty="0"/>
              <a:t> He who has an ear, let him hear what the Spirit says to the churches. To the one who conquers I will grant to eat of the tree of life, which is in the paradise of God</a:t>
            </a:r>
            <a:r>
              <a:rPr lang="en-US" sz="4400" dirty="0"/>
              <a:t>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073" y="300350"/>
            <a:ext cx="8486491" cy="4524315"/>
          </a:xfrm>
          <a:prstGeom prst="rect">
            <a:avLst/>
          </a:prstGeom>
        </p:spPr>
        <p:txBody>
          <a:bodyPr wrap="square">
            <a:spAutoFit/>
          </a:bodyPr>
          <a:lstStyle/>
          <a:p>
            <a:r>
              <a:rPr lang="en-US" sz="4800" b="1" dirty="0"/>
              <a:t>Matthew 15:8-9 </a:t>
            </a:r>
            <a:endParaRPr lang="en-US" sz="4800" b="1" dirty="0" smtClean="0"/>
          </a:p>
          <a:p>
            <a:r>
              <a:rPr lang="en-US" sz="4800" dirty="0" smtClean="0"/>
              <a:t>This </a:t>
            </a:r>
            <a:r>
              <a:rPr lang="en-US" sz="4800" dirty="0"/>
              <a:t>people honors me with their lips, but their heart is far from me</a:t>
            </a:r>
            <a:r>
              <a:rPr lang="en-US" sz="4800" dirty="0" smtClean="0"/>
              <a:t>; </a:t>
            </a:r>
            <a:r>
              <a:rPr lang="en-US" sz="4800" baseline="30000" dirty="0" smtClean="0"/>
              <a:t>9</a:t>
            </a:r>
            <a:r>
              <a:rPr lang="en-US" sz="4800" baseline="30000" dirty="0"/>
              <a:t> </a:t>
            </a:r>
            <a:r>
              <a:rPr lang="en-US" sz="4800" dirty="0"/>
              <a:t>in vain do they worship me, teaching as doctrines the commandments of men.’”</a:t>
            </a:r>
            <a:endParaRPr lang="en-US" sz="48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073" y="386166"/>
            <a:ext cx="8537976" cy="5078313"/>
          </a:xfrm>
          <a:prstGeom prst="rect">
            <a:avLst/>
          </a:prstGeom>
        </p:spPr>
        <p:txBody>
          <a:bodyPr wrap="square">
            <a:spAutoFit/>
          </a:bodyPr>
          <a:lstStyle/>
          <a:p>
            <a:r>
              <a:rPr lang="en-US" sz="5400" b="1" dirty="0"/>
              <a:t>Psalm 43:4</a:t>
            </a:r>
            <a:r>
              <a:rPr lang="en-US" sz="5400" baseline="30000" dirty="0"/>
              <a:t> </a:t>
            </a:r>
            <a:endParaRPr lang="en-US" sz="5400" baseline="30000" dirty="0" smtClean="0"/>
          </a:p>
          <a:p>
            <a:r>
              <a:rPr lang="en-US" sz="5400" dirty="0" smtClean="0"/>
              <a:t>Then </a:t>
            </a:r>
            <a:r>
              <a:rPr lang="en-US" sz="5400" dirty="0"/>
              <a:t>I will go to the altar of God, to God my exceeding joy, and I will praise you with the lyre, O God, my God.</a:t>
            </a:r>
            <a:endParaRPr lang="en-US" sz="5400" b="1" dirty="0"/>
          </a:p>
          <a:p>
            <a:r>
              <a:rPr lang="en-US" sz="5400" dirty="0"/>
              <a:t> </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139" y="360421"/>
            <a:ext cx="8417843" cy="4524315"/>
          </a:xfrm>
          <a:prstGeom prst="rect">
            <a:avLst/>
          </a:prstGeom>
        </p:spPr>
        <p:txBody>
          <a:bodyPr wrap="square">
            <a:spAutoFit/>
          </a:bodyPr>
          <a:lstStyle/>
          <a:p>
            <a:pPr algn="ctr"/>
            <a:r>
              <a:rPr lang="en-US" sz="7200" dirty="0"/>
              <a:t>John 14:15 </a:t>
            </a:r>
            <a:endParaRPr lang="en-US" sz="7200" dirty="0" smtClean="0"/>
          </a:p>
          <a:p>
            <a:pPr algn="ctr"/>
            <a:r>
              <a:rPr lang="en-US" sz="7200" dirty="0" smtClean="0"/>
              <a:t>If </a:t>
            </a:r>
            <a:r>
              <a:rPr lang="en-US" sz="7200" dirty="0"/>
              <a:t>you love me, you will keep my commandments.</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60" y="214536"/>
            <a:ext cx="8743917" cy="4524316"/>
          </a:xfrm>
          <a:prstGeom prst="rect">
            <a:avLst/>
          </a:prstGeom>
        </p:spPr>
        <p:txBody>
          <a:bodyPr wrap="square">
            <a:spAutoFit/>
          </a:bodyPr>
          <a:lstStyle/>
          <a:p>
            <a:r>
              <a:rPr lang="en-US" sz="3600" b="1" dirty="0"/>
              <a:t>Mark 12:29-31 </a:t>
            </a:r>
            <a:r>
              <a:rPr lang="en-US" sz="3600" dirty="0"/>
              <a:t>Jesus answered, “The most important is, ‘Hear, O Israel: The Lord our God, the Lord is one.</a:t>
            </a:r>
            <a:r>
              <a:rPr lang="en-US" sz="3600" baseline="30000" dirty="0"/>
              <a:t>30</a:t>
            </a:r>
            <a:r>
              <a:rPr lang="en-US" sz="3600" dirty="0"/>
              <a:t> And you shall love the Lord your God with all your heart and with all your soul and with all your mind and with all your strength.’ </a:t>
            </a:r>
            <a:r>
              <a:rPr lang="en-US" sz="3600" baseline="30000" dirty="0"/>
              <a:t>31</a:t>
            </a:r>
            <a:r>
              <a:rPr lang="en-US" sz="3600" dirty="0"/>
              <a:t> The second is this: ‘You shall love your neighbor as yourself.’ There is no other commandment greater than these.”</a:t>
            </a:r>
            <a:r>
              <a:rPr lang="en-US" sz="3600" b="1" dirty="0"/>
              <a:t> </a:t>
            </a:r>
            <a:endParaRPr lang="en-US" sz="3600"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139" y="360420"/>
            <a:ext cx="8383519" cy="4062651"/>
          </a:xfrm>
          <a:prstGeom prst="rect">
            <a:avLst/>
          </a:prstGeom>
        </p:spPr>
        <p:txBody>
          <a:bodyPr wrap="square">
            <a:spAutoFit/>
          </a:bodyPr>
          <a:lstStyle/>
          <a:p>
            <a:pPr algn="ctr"/>
            <a:r>
              <a:rPr lang="en-US" sz="6000" b="1" dirty="0"/>
              <a:t>Matthew 24:</a:t>
            </a:r>
            <a:r>
              <a:rPr lang="en-US" sz="6000" b="1" dirty="0" smtClean="0"/>
              <a:t>12</a:t>
            </a:r>
          </a:p>
          <a:p>
            <a:pPr algn="ctr"/>
            <a:r>
              <a:rPr lang="en-US" sz="6000" dirty="0" smtClean="0"/>
              <a:t> </a:t>
            </a:r>
            <a:r>
              <a:rPr lang="en-US" sz="6000" dirty="0"/>
              <a:t>And because lawlessness will be increased, the love of many will grow cold.</a:t>
            </a:r>
          </a:p>
          <a:p>
            <a:r>
              <a:rPr lang="en-US"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330" y="283188"/>
            <a:ext cx="8632365" cy="4585871"/>
          </a:xfrm>
          <a:prstGeom prst="rect">
            <a:avLst/>
          </a:prstGeom>
        </p:spPr>
        <p:txBody>
          <a:bodyPr wrap="square">
            <a:spAutoFit/>
          </a:bodyPr>
          <a:lstStyle/>
          <a:p>
            <a:r>
              <a:rPr lang="en-US" sz="3600" b="1" dirty="0"/>
              <a:t>Psalm 51:10-12</a:t>
            </a:r>
            <a:r>
              <a:rPr lang="en-US" sz="3600" dirty="0"/>
              <a:t> </a:t>
            </a:r>
            <a:r>
              <a:rPr lang="en-US" sz="3600" baseline="30000" dirty="0"/>
              <a:t> </a:t>
            </a:r>
            <a:endParaRPr lang="en-US" sz="3600" baseline="30000" dirty="0" smtClean="0"/>
          </a:p>
          <a:p>
            <a:r>
              <a:rPr lang="en-US" sz="3600" dirty="0" smtClean="0"/>
              <a:t>Create </a:t>
            </a:r>
            <a:r>
              <a:rPr lang="en-US" sz="3600" dirty="0"/>
              <a:t>in me a clean heart, O God, and renew a right spirit within me</a:t>
            </a:r>
            <a:r>
              <a:rPr lang="en-US" sz="3600" dirty="0" smtClean="0"/>
              <a:t>.</a:t>
            </a:r>
            <a:r>
              <a:rPr lang="en-US" sz="3600" baseline="30000" dirty="0" smtClean="0"/>
              <a:t>11</a:t>
            </a:r>
            <a:r>
              <a:rPr lang="en-US" sz="3600" baseline="30000" dirty="0"/>
              <a:t> </a:t>
            </a:r>
            <a:r>
              <a:rPr lang="en-US" sz="3600" dirty="0"/>
              <a:t>Cast me not away from your presence, and take not your Holy Spirit from me</a:t>
            </a:r>
            <a:r>
              <a:rPr lang="en-US" sz="3600" dirty="0" smtClean="0"/>
              <a:t>.</a:t>
            </a:r>
            <a:r>
              <a:rPr lang="en-US" sz="3600" baseline="30000" dirty="0" smtClean="0"/>
              <a:t>12</a:t>
            </a:r>
            <a:r>
              <a:rPr lang="en-US" sz="3600" baseline="30000" dirty="0"/>
              <a:t> </a:t>
            </a:r>
            <a:r>
              <a:rPr lang="en-US" sz="3600" dirty="0"/>
              <a:t>Restore to me the joy of your salvation, and uphold me with a willing spirit.</a:t>
            </a:r>
            <a:endParaRPr lang="en-US" sz="3600" b="1" dirty="0"/>
          </a:p>
          <a:p>
            <a:r>
              <a:rPr lang="en-US" sz="4000" dirty="0"/>
              <a:t> </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41" y="163047"/>
            <a:ext cx="8743918" cy="4797026"/>
          </a:xfrm>
          <a:prstGeom prst="rect">
            <a:avLst/>
          </a:prstGeom>
        </p:spPr>
      </p:pic>
      <p:sp>
        <p:nvSpPr>
          <p:cNvPr id="6" name="Rectangle 5"/>
          <p:cNvSpPr/>
          <p:nvPr/>
        </p:nvSpPr>
        <p:spPr>
          <a:xfrm>
            <a:off x="394720" y="-11634"/>
            <a:ext cx="8366358" cy="3354765"/>
          </a:xfrm>
          <a:prstGeom prst="rect">
            <a:avLst/>
          </a:prstGeom>
          <a:noFill/>
        </p:spPr>
        <p:txBody>
          <a:bodyPr wrap="square" lIns="91440" tIns="45720" rIns="91440" bIns="45720">
            <a:spAutoFit/>
          </a:bodyPr>
          <a:lstStyle/>
          <a:p>
            <a:pPr algn="ctr"/>
            <a:r>
              <a:rPr lang="en-US" sz="80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REMEMBER</a:t>
            </a:r>
            <a:r>
              <a:rPr lang="en-US" sz="72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p>
          <a:p>
            <a:pPr algn="r"/>
            <a:r>
              <a:rPr lang="en-US" sz="5400" b="1" cap="none" spc="0" dirty="0" smtClean="0">
                <a:ln w="12700">
                  <a:solidFill>
                    <a:schemeClr val="tx2">
                      <a:satMod val="155000"/>
                    </a:schemeClr>
                  </a:solidFill>
                  <a:prstDash val="solid"/>
                </a:ln>
                <a:solidFill>
                  <a:srgbClr val="F30A4F"/>
                </a:solidFill>
                <a:effectLst>
                  <a:outerShdw blurRad="41275" dist="20320" dir="1800000" algn="tl" rotWithShape="0">
                    <a:srgbClr val="000000">
                      <a:alpha val="40000"/>
                    </a:srgbClr>
                  </a:outerShdw>
                </a:effectLst>
              </a:rPr>
              <a:t>             </a:t>
            </a:r>
            <a:r>
              <a:rPr lang="en-US" sz="6600" b="1" cap="none" spc="0" dirty="0" smtClean="0">
                <a:ln w="12700">
                  <a:solidFill>
                    <a:schemeClr val="tx2">
                      <a:satMod val="155000"/>
                    </a:schemeClr>
                  </a:solidFill>
                  <a:prstDash val="solid"/>
                </a:ln>
                <a:solidFill>
                  <a:srgbClr val="F30A4F"/>
                </a:solidFill>
                <a:effectLst>
                  <a:outerShdw blurRad="41275" dist="20320" dir="1800000" algn="tl" rotWithShape="0">
                    <a:srgbClr val="000000">
                      <a:alpha val="40000"/>
                    </a:srgbClr>
                  </a:outerShdw>
                </a:effectLst>
              </a:rPr>
              <a:t>REPENT</a:t>
            </a: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p>
          <a:p>
            <a:r>
              <a:rPr lang="en-US" sz="66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RETURN</a:t>
            </a:r>
            <a:endParaRPr lang="en-US" sz="66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25131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502718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1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74" y="326095"/>
            <a:ext cx="8503652" cy="3785652"/>
          </a:xfrm>
          <a:prstGeom prst="rect">
            <a:avLst/>
          </a:prstGeom>
        </p:spPr>
        <p:txBody>
          <a:bodyPr wrap="square">
            <a:spAutoFit/>
          </a:bodyPr>
          <a:lstStyle/>
          <a:p>
            <a:r>
              <a:rPr lang="en-US" sz="4800" b="1" dirty="0"/>
              <a:t>Acts 18:19 </a:t>
            </a:r>
            <a:endParaRPr lang="en-US" sz="4800" b="1" dirty="0" smtClean="0"/>
          </a:p>
          <a:p>
            <a:r>
              <a:rPr lang="en-US" sz="4800" dirty="0" smtClean="0"/>
              <a:t>And </a:t>
            </a:r>
            <a:r>
              <a:rPr lang="en-US" sz="4800" dirty="0"/>
              <a:t>they came to Ephesus, and he left them there, but he himself </a:t>
            </a:r>
            <a:r>
              <a:rPr lang="en-US" sz="4800" dirty="0" smtClean="0"/>
              <a:t>went </a:t>
            </a:r>
            <a:r>
              <a:rPr lang="en-US" sz="4800" dirty="0"/>
              <a:t>into the synagogue and reasoned with the Jews.</a:t>
            </a:r>
            <a:endParaRPr lang="en-US" sz="48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750" y="126743"/>
            <a:ext cx="8529394" cy="5016757"/>
          </a:xfrm>
          <a:prstGeom prst="rect">
            <a:avLst/>
          </a:prstGeom>
        </p:spPr>
        <p:txBody>
          <a:bodyPr wrap="square">
            <a:spAutoFit/>
          </a:bodyPr>
          <a:lstStyle/>
          <a:p>
            <a:r>
              <a:rPr lang="en-US" sz="3200" b="1" dirty="0"/>
              <a:t>Acts 19:8-10 </a:t>
            </a:r>
            <a:r>
              <a:rPr lang="en-US" sz="3200" dirty="0"/>
              <a:t>And he entered the synagogue and for three months spoke boldly, reasoning and persuading them about the kingdom of God. </a:t>
            </a:r>
            <a:r>
              <a:rPr lang="en-US" sz="3200" b="1" baseline="30000" dirty="0"/>
              <a:t>9 </a:t>
            </a:r>
            <a:r>
              <a:rPr lang="en-US" sz="3200" dirty="0"/>
              <a:t>But when some became stubborn and continued in unbelief, speaking evil of the Way before the congregation, he withdrew from them and took the disciples with him, reasoning daily in the hall of </a:t>
            </a:r>
            <a:r>
              <a:rPr lang="en-US" sz="3200" dirty="0" err="1"/>
              <a:t>Tyrannus</a:t>
            </a:r>
            <a:r>
              <a:rPr lang="en-US" sz="3200" dirty="0"/>
              <a:t>. </a:t>
            </a:r>
            <a:r>
              <a:rPr lang="en-US" sz="3200" b="1" baseline="30000" dirty="0"/>
              <a:t>10 </a:t>
            </a:r>
            <a:r>
              <a:rPr lang="en-US" sz="3200" dirty="0"/>
              <a:t>This continued for two years, so that all the residents of Asia heard the word of the Lord, both Jews and Greeks.</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60" y="120141"/>
            <a:ext cx="8701012" cy="4524315"/>
          </a:xfrm>
          <a:prstGeom prst="rect">
            <a:avLst/>
          </a:prstGeom>
        </p:spPr>
        <p:txBody>
          <a:bodyPr wrap="square">
            <a:spAutoFit/>
          </a:bodyPr>
          <a:lstStyle/>
          <a:p>
            <a:r>
              <a:rPr lang="en-US" sz="3200" b="1" dirty="0"/>
              <a:t>Acts 20:28-30 </a:t>
            </a:r>
            <a:endParaRPr lang="en-US" sz="3200" b="1" dirty="0" smtClean="0"/>
          </a:p>
          <a:p>
            <a:r>
              <a:rPr lang="en-US" sz="3200" b="1" baseline="30000" dirty="0"/>
              <a:t> </a:t>
            </a:r>
            <a:r>
              <a:rPr lang="en-US" sz="3200" dirty="0"/>
              <a:t>Pay careful attention to yourselves and to all the flock, in which the Holy Spirit has made you </a:t>
            </a:r>
            <a:r>
              <a:rPr lang="en-US" sz="3200" dirty="0" smtClean="0"/>
              <a:t> overseers</a:t>
            </a:r>
            <a:r>
              <a:rPr lang="en-US" sz="3200" dirty="0"/>
              <a:t>, to care for the church of God, which he obtained with his own blood. </a:t>
            </a:r>
            <a:r>
              <a:rPr lang="en-US" sz="3200" baseline="30000" dirty="0"/>
              <a:t>29 </a:t>
            </a:r>
            <a:r>
              <a:rPr lang="en-US" sz="3200" dirty="0"/>
              <a:t>I know that after my departure fierce wolves will come in among you, not sparing the flock; </a:t>
            </a:r>
            <a:r>
              <a:rPr lang="en-US" sz="3200" baseline="30000" dirty="0"/>
              <a:t>30 </a:t>
            </a:r>
            <a:r>
              <a:rPr lang="en-US" sz="3200" dirty="0"/>
              <a:t>and from among your own selves will arise men speaking twisted things, to draw away the disciples after them. ……</a:t>
            </a:r>
            <a:r>
              <a:rPr lang="en-US" sz="3200" dirty="0" smtClean="0"/>
              <a:t>…</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7" y="291769"/>
            <a:ext cx="8735336" cy="4524316"/>
          </a:xfrm>
          <a:prstGeom prst="rect">
            <a:avLst/>
          </a:prstGeom>
        </p:spPr>
        <p:txBody>
          <a:bodyPr wrap="square">
            <a:spAutoFit/>
          </a:bodyPr>
          <a:lstStyle/>
          <a:p>
            <a:r>
              <a:rPr lang="en-US" sz="3600" dirty="0"/>
              <a:t>………….</a:t>
            </a:r>
            <a:r>
              <a:rPr lang="en-US" sz="3600" baseline="30000" dirty="0"/>
              <a:t> 36 </a:t>
            </a:r>
            <a:r>
              <a:rPr lang="en-US" sz="3600" dirty="0"/>
              <a:t>And when he had said these things, he knelt down and prayed with them all</a:t>
            </a:r>
            <a:r>
              <a:rPr lang="en-US" sz="3600" dirty="0" smtClean="0"/>
              <a:t>. </a:t>
            </a:r>
            <a:r>
              <a:rPr lang="en-US" sz="3600" baseline="30000" dirty="0" smtClean="0"/>
              <a:t>37</a:t>
            </a:r>
            <a:r>
              <a:rPr lang="en-US" sz="3600" baseline="30000" dirty="0"/>
              <a:t> </a:t>
            </a:r>
            <a:r>
              <a:rPr lang="en-US" sz="3600" dirty="0"/>
              <a:t>And there was much weeping on the part of all; they embraced Paul and kissed him, </a:t>
            </a:r>
            <a:r>
              <a:rPr lang="en-US" sz="3600" baseline="30000" dirty="0"/>
              <a:t>38 </a:t>
            </a:r>
            <a:r>
              <a:rPr lang="en-US" sz="3600" dirty="0"/>
              <a:t>being sorrowful most of all because of the word he had spoken, that they would not see his face again. And they </a:t>
            </a:r>
            <a:r>
              <a:rPr lang="en-US" sz="3600" dirty="0" smtClean="0"/>
              <a:t>accompanied  </a:t>
            </a:r>
            <a:r>
              <a:rPr lang="en-US" sz="3600" dirty="0"/>
              <a:t>him to the ship.</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980" y="163048"/>
            <a:ext cx="8724878" cy="4524315"/>
          </a:xfrm>
          <a:prstGeom prst="rect">
            <a:avLst/>
          </a:prstGeom>
        </p:spPr>
        <p:txBody>
          <a:bodyPr wrap="square">
            <a:spAutoFit/>
          </a:bodyPr>
          <a:lstStyle/>
          <a:p>
            <a:r>
              <a:rPr lang="en-US" sz="3200" b="1" dirty="0"/>
              <a:t>Revelation 2:1-</a:t>
            </a:r>
            <a:r>
              <a:rPr lang="en-US" sz="3200" b="1" dirty="0" smtClean="0"/>
              <a:t>7</a:t>
            </a:r>
          </a:p>
          <a:p>
            <a:r>
              <a:rPr lang="en-US" sz="3200" dirty="0" smtClean="0"/>
              <a:t>“</a:t>
            </a:r>
            <a:r>
              <a:rPr lang="en-US" sz="3200" dirty="0"/>
              <a:t>To the angel of the church in Ephesus write: ‘The words of him who holds the seven stars in his right hand, who walks among the seven golden lampstands.</a:t>
            </a:r>
            <a:r>
              <a:rPr lang="en-US" sz="3200" b="1" baseline="30000" dirty="0"/>
              <a:t>2 </a:t>
            </a:r>
            <a:r>
              <a:rPr lang="en-US" sz="3200" dirty="0"/>
              <a:t>“‘I know your works, your toil and your patient endurance, and how you cannot bear with those who are evil, but have tested those who call themselves apostles and are not, and found them to be false. </a:t>
            </a:r>
            <a:r>
              <a:rPr lang="mr-IN" sz="3200" dirty="0" smtClean="0"/>
              <a:t>…………………</a:t>
            </a:r>
            <a:r>
              <a:rPr lang="en-US" sz="3200" dirty="0" smtClean="0"/>
              <a:t>..</a:t>
            </a:r>
            <a:endParaRPr lang="en-US" sz="32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73" y="266025"/>
            <a:ext cx="8469329" cy="4524315"/>
          </a:xfrm>
          <a:prstGeom prst="rect">
            <a:avLst/>
          </a:prstGeom>
        </p:spPr>
        <p:txBody>
          <a:bodyPr wrap="square">
            <a:spAutoFit/>
          </a:bodyPr>
          <a:lstStyle/>
          <a:p>
            <a:r>
              <a:rPr lang="mr-IN" sz="3200" b="1" baseline="30000" dirty="0" smtClean="0"/>
              <a:t>…………</a:t>
            </a:r>
            <a:r>
              <a:rPr lang="en-US" sz="3200" b="1" baseline="30000" dirty="0" smtClean="0"/>
              <a:t>.3</a:t>
            </a:r>
            <a:r>
              <a:rPr lang="en-US" sz="3200" b="1" baseline="30000" dirty="0"/>
              <a:t> </a:t>
            </a:r>
            <a:r>
              <a:rPr lang="en-US" sz="3200" dirty="0"/>
              <a:t>I know you are enduring patiently and bearing up for my name's sake, and you have not grown weary. </a:t>
            </a:r>
            <a:r>
              <a:rPr lang="en-US" sz="3200" b="1" baseline="30000" dirty="0"/>
              <a:t>4 </a:t>
            </a:r>
            <a:r>
              <a:rPr lang="en-US" sz="3200" dirty="0"/>
              <a:t>But I have this against you, that you have abandoned the love you had at first. </a:t>
            </a:r>
            <a:endParaRPr lang="en-US" sz="3200" dirty="0" smtClean="0"/>
          </a:p>
          <a:p>
            <a:r>
              <a:rPr lang="en-US" sz="3200" b="1" baseline="30000" dirty="0" smtClean="0"/>
              <a:t>5</a:t>
            </a:r>
            <a:r>
              <a:rPr lang="en-US" sz="3200" b="1" baseline="30000" dirty="0"/>
              <a:t> </a:t>
            </a:r>
            <a:r>
              <a:rPr lang="en-US" sz="3200" dirty="0"/>
              <a:t>Remember therefore from where you have fallen; repent, and do the works you did at first</a:t>
            </a:r>
            <a:r>
              <a:rPr lang="en-US" sz="3200" dirty="0" smtClean="0"/>
              <a:t>.   </a:t>
            </a:r>
            <a:r>
              <a:rPr lang="en-US" sz="3200" dirty="0"/>
              <a:t>If not, I will come to you and remove your lampstand from its place, unless you </a:t>
            </a:r>
            <a:r>
              <a:rPr lang="en-US" sz="3200" dirty="0" smtClean="0"/>
              <a:t>repent</a:t>
            </a:r>
            <a:r>
              <a:rPr lang="mr-IN" sz="3200" dirty="0" smtClean="0"/>
              <a:t>………</a:t>
            </a:r>
            <a:r>
              <a:rPr lang="en-US" sz="3200" dirty="0"/>
              <a:t> </a:t>
            </a:r>
          </a:p>
          <a:p>
            <a:r>
              <a:rPr lang="en-US" sz="32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88" y="568916"/>
            <a:ext cx="8110670" cy="4462761"/>
          </a:xfrm>
          <a:prstGeom prst="rect">
            <a:avLst/>
          </a:prstGeom>
          <a:noFill/>
        </p:spPr>
        <p:txBody>
          <a:bodyPr wrap="square" rtlCol="0">
            <a:spAutoFit/>
          </a:bodyPr>
          <a:lstStyle/>
          <a:p>
            <a:pPr algn="ctr"/>
            <a:r>
              <a:rPr lang="en-US" sz="5400" b="1" dirty="0" smtClean="0">
                <a:solidFill>
                  <a:srgbClr val="000000"/>
                </a:solidFill>
              </a:rPr>
              <a:t>The Lord’s Table</a:t>
            </a:r>
          </a:p>
          <a:p>
            <a:pPr algn="ctr"/>
            <a:r>
              <a:rPr lang="en-US" sz="4400" b="1" dirty="0" smtClean="0">
                <a:solidFill>
                  <a:srgbClr val="000000"/>
                </a:solidFill>
              </a:rPr>
              <a:t>“</a:t>
            </a:r>
            <a:r>
              <a:rPr lang="en-US" sz="4400" b="1" dirty="0">
                <a:solidFill>
                  <a:srgbClr val="000000"/>
                </a:solidFill>
              </a:rPr>
              <a:t>Bless The Lord, Oh My Soul”</a:t>
            </a:r>
            <a:endParaRPr lang="en-US" sz="4400" dirty="0">
              <a:solidFill>
                <a:srgbClr val="000000"/>
              </a:solidFill>
            </a:endParaRP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pPr algn="ctr"/>
            <a:r>
              <a:rPr lang="en-US" sz="2400" b="1" dirty="0" smtClean="0">
                <a:solidFill>
                  <a:srgbClr val="000000"/>
                </a:solidFill>
              </a:rPr>
              <a:t>The </a:t>
            </a:r>
            <a:r>
              <a:rPr lang="en-US" sz="2400" b="1" dirty="0">
                <a:solidFill>
                  <a:srgbClr val="000000"/>
                </a:solidFill>
              </a:rPr>
              <a:t>Song Of The Forgiven</a:t>
            </a:r>
            <a:endParaRPr lang="en-US" sz="2400" dirty="0">
              <a:solidFill>
                <a:srgbClr val="000000"/>
              </a:solidFill>
            </a:endParaRPr>
          </a:p>
          <a:p>
            <a:endParaRPr lang="en-US" dirty="0"/>
          </a:p>
        </p:txBody>
      </p:sp>
      <p:sp>
        <p:nvSpPr>
          <p:cNvPr id="2" name="Rectangle 1"/>
          <p:cNvSpPr/>
          <p:nvPr/>
        </p:nvSpPr>
        <p:spPr>
          <a:xfrm>
            <a:off x="368978" y="300350"/>
            <a:ext cx="8400681" cy="5016758"/>
          </a:xfrm>
          <a:prstGeom prst="rect">
            <a:avLst/>
          </a:prstGeom>
        </p:spPr>
        <p:txBody>
          <a:bodyPr wrap="square">
            <a:spAutoFit/>
          </a:bodyPr>
          <a:lstStyle/>
          <a:p>
            <a:r>
              <a:rPr lang="mr-IN" sz="4000" b="1" baseline="30000" dirty="0" smtClean="0"/>
              <a:t>…………</a:t>
            </a:r>
            <a:r>
              <a:rPr lang="en-US" sz="4000" b="1" baseline="30000" dirty="0" smtClean="0"/>
              <a:t>.6</a:t>
            </a:r>
            <a:r>
              <a:rPr lang="en-US" sz="4000" b="1" baseline="30000" dirty="0"/>
              <a:t> </a:t>
            </a:r>
            <a:r>
              <a:rPr lang="en-US" sz="4000" dirty="0"/>
              <a:t>Yet this you have: you hate the works of the </a:t>
            </a:r>
            <a:r>
              <a:rPr lang="en-US" sz="4000" dirty="0" err="1"/>
              <a:t>Nicolaitans</a:t>
            </a:r>
            <a:r>
              <a:rPr lang="en-US" sz="4000" dirty="0"/>
              <a:t>, which I also hate. </a:t>
            </a:r>
            <a:r>
              <a:rPr lang="en-US" sz="4000" b="1" baseline="30000" dirty="0"/>
              <a:t>7 </a:t>
            </a:r>
            <a:r>
              <a:rPr lang="en-US" sz="4000" dirty="0"/>
              <a:t>He who has an ear, let him hear what the Spirit says to the churches. </a:t>
            </a:r>
            <a:r>
              <a:rPr lang="en-US" sz="4000" dirty="0" smtClean="0"/>
              <a:t> To </a:t>
            </a:r>
            <a:r>
              <a:rPr lang="en-US" sz="4000" dirty="0"/>
              <a:t>the one who conquers I will grant to eat of the tree of life, which is in the paradise of God.’</a:t>
            </a:r>
          </a:p>
          <a:p>
            <a:r>
              <a:rPr lang="en-US" sz="4000" b="1" dirty="0"/>
              <a:t> </a:t>
            </a:r>
            <a:endParaRPr lang="en-US" sz="40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28833</TotalTime>
  <Words>208</Words>
  <Application>Microsoft Macintosh PowerPoint</Application>
  <PresentationFormat>On-screen Show (16:9)</PresentationFormat>
  <Paragraphs>51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841</cp:revision>
  <dcterms:created xsi:type="dcterms:W3CDTF">2016-08-27T22:55:59Z</dcterms:created>
  <dcterms:modified xsi:type="dcterms:W3CDTF">2020-04-25T19:03:59Z</dcterms:modified>
</cp:coreProperties>
</file>