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bin" ContentType="application/vnd.openxmlformats-officedocument.presentationml.printerSettings"/>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376" r:id="rId2"/>
    <p:sldId id="420" r:id="rId3"/>
    <p:sldId id="429" r:id="rId4"/>
    <p:sldId id="354" r:id="rId5"/>
    <p:sldId id="380" r:id="rId6"/>
    <p:sldId id="345" r:id="rId7"/>
    <p:sldId id="335" r:id="rId8"/>
    <p:sldId id="397" r:id="rId9"/>
    <p:sldId id="430" r:id="rId10"/>
    <p:sldId id="431" r:id="rId11"/>
    <p:sldId id="432" r:id="rId12"/>
    <p:sldId id="433" r:id="rId13"/>
    <p:sldId id="434" r:id="rId14"/>
    <p:sldId id="437" r:id="rId15"/>
    <p:sldId id="435" r:id="rId16"/>
    <p:sldId id="436" r:id="rId17"/>
    <p:sldId id="439" r:id="rId18"/>
    <p:sldId id="440" r:id="rId19"/>
    <p:sldId id="441" r:id="rId20"/>
    <p:sldId id="261"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303"/>
    <a:srgbClr val="E0690A"/>
    <a:srgbClr val="F9CD49"/>
    <a:srgbClr val="FFFF34"/>
    <a:srgbClr val="6711FF"/>
    <a:srgbClr val="21C1FF"/>
    <a:srgbClr val="044C97"/>
    <a:srgbClr val="FF024F"/>
    <a:srgbClr val="3C0113"/>
    <a:srgbClr val="F30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07" autoAdjust="0"/>
  </p:normalViewPr>
  <p:slideViewPr>
    <p:cSldViewPr snapToGrid="0" snapToObjects="1">
      <p:cViewPr varScale="1">
        <p:scale>
          <a:sx n="159" d="100"/>
          <a:sy n="159" d="100"/>
        </p:scale>
        <p:origin x="-560" y="-1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4/17/20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4/17/20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4/17/20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4/17/20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4/17/20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package" Target="../embeddings/Microsoft_Word_Document1.docx"/><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58440400"/>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1200"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0227770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658" y="207658"/>
            <a:ext cx="8802521" cy="5078313"/>
          </a:xfrm>
          <a:prstGeom prst="rect">
            <a:avLst/>
          </a:prstGeom>
        </p:spPr>
        <p:txBody>
          <a:bodyPr wrap="square">
            <a:spAutoFit/>
          </a:bodyPr>
          <a:lstStyle/>
          <a:p>
            <a:r>
              <a:rPr lang="en-US" sz="5400" b="1" dirty="0"/>
              <a:t>Psalm 139:14</a:t>
            </a:r>
            <a:r>
              <a:rPr lang="en-US" sz="5400" b="1" baseline="30000" dirty="0"/>
              <a:t> </a:t>
            </a:r>
            <a:endParaRPr lang="en-US" sz="5400" b="1" baseline="30000" dirty="0" smtClean="0"/>
          </a:p>
          <a:p>
            <a:r>
              <a:rPr lang="en-US" sz="5400" dirty="0" smtClean="0"/>
              <a:t>I </a:t>
            </a:r>
            <a:r>
              <a:rPr lang="en-US" sz="5400" dirty="0"/>
              <a:t>praise you, for I am fearfully and wonderfully made. Wonderful are your works; my soul knows it very well.</a:t>
            </a:r>
            <a:endParaRPr lang="en-US" sz="5400" b="1" dirty="0"/>
          </a:p>
          <a:p>
            <a:r>
              <a:rPr lang="en-US" sz="5400" dirty="0"/>
              <a:t> </a:t>
            </a:r>
          </a:p>
        </p:txBody>
      </p:sp>
    </p:spTree>
    <p:extLst>
      <p:ext uri="{BB962C8B-B14F-4D97-AF65-F5344CB8AC3E}">
        <p14:creationId xmlns:p14="http://schemas.microsoft.com/office/powerpoint/2010/main" val="40793749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59" y="279538"/>
            <a:ext cx="8514963" cy="4708981"/>
          </a:xfrm>
          <a:prstGeom prst="rect">
            <a:avLst/>
          </a:prstGeom>
        </p:spPr>
        <p:txBody>
          <a:bodyPr wrap="square">
            <a:spAutoFit/>
          </a:bodyPr>
          <a:lstStyle/>
          <a:p>
            <a:r>
              <a:rPr lang="en-US" sz="6000" b="1" dirty="0"/>
              <a:t>Romans 8:6 </a:t>
            </a:r>
            <a:endParaRPr lang="en-US" sz="6000" b="1" dirty="0" smtClean="0"/>
          </a:p>
          <a:p>
            <a:r>
              <a:rPr lang="en-US" sz="6000" dirty="0" smtClean="0"/>
              <a:t>For </a:t>
            </a:r>
            <a:r>
              <a:rPr lang="en-US" sz="6000" dirty="0"/>
              <a:t>to set the mind on the flesh is death, but to set the mind on the Spirit is life and peace.</a:t>
            </a:r>
            <a:endParaRPr lang="en-US" sz="6000" b="1" dirty="0"/>
          </a:p>
        </p:txBody>
      </p:sp>
    </p:spTree>
    <p:extLst>
      <p:ext uri="{BB962C8B-B14F-4D97-AF65-F5344CB8AC3E}">
        <p14:creationId xmlns:p14="http://schemas.microsoft.com/office/powerpoint/2010/main" val="21657999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609" y="207657"/>
            <a:ext cx="8730633" cy="4832092"/>
          </a:xfrm>
          <a:prstGeom prst="rect">
            <a:avLst/>
          </a:prstGeom>
        </p:spPr>
        <p:txBody>
          <a:bodyPr wrap="square">
            <a:spAutoFit/>
          </a:bodyPr>
          <a:lstStyle/>
          <a:p>
            <a:r>
              <a:rPr lang="en-US" sz="3600" b="1" dirty="0"/>
              <a:t>Titus 3:8</a:t>
            </a:r>
            <a:r>
              <a:rPr lang="en-US" sz="3600" b="1" baseline="30000" dirty="0"/>
              <a:t> </a:t>
            </a:r>
            <a:endParaRPr lang="en-US" sz="3600" b="1" baseline="30000" dirty="0" smtClean="0"/>
          </a:p>
          <a:p>
            <a:r>
              <a:rPr lang="en-US" sz="4400" dirty="0" smtClean="0"/>
              <a:t>The </a:t>
            </a:r>
            <a:r>
              <a:rPr lang="en-US" sz="4400" dirty="0"/>
              <a:t>saying is trustworthy, and I want you to insist on these things, so that those who have believed in God may be careful to devote themselves to good works. These things are excellent </a:t>
            </a:r>
            <a:r>
              <a:rPr lang="en-US" sz="4400" dirty="0" smtClean="0"/>
              <a:t>and </a:t>
            </a:r>
            <a:r>
              <a:rPr lang="en-US" sz="4400" dirty="0"/>
              <a:t>profitable for people.</a:t>
            </a:r>
            <a:endParaRPr lang="en-US" sz="4400" b="1" dirty="0"/>
          </a:p>
        </p:txBody>
      </p:sp>
    </p:spTree>
    <p:extLst>
      <p:ext uri="{BB962C8B-B14F-4D97-AF65-F5344CB8AC3E}">
        <p14:creationId xmlns:p14="http://schemas.microsoft.com/office/powerpoint/2010/main" val="1901063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633" y="199671"/>
            <a:ext cx="8658743" cy="4524315"/>
          </a:xfrm>
          <a:prstGeom prst="rect">
            <a:avLst/>
          </a:prstGeom>
        </p:spPr>
        <p:txBody>
          <a:bodyPr wrap="square">
            <a:spAutoFit/>
          </a:bodyPr>
          <a:lstStyle/>
          <a:p>
            <a:r>
              <a:rPr lang="en-US" sz="3200" b="1" dirty="0"/>
              <a:t>John 3:29-31 </a:t>
            </a:r>
            <a:endParaRPr lang="en-US" sz="3200" b="1" dirty="0" smtClean="0"/>
          </a:p>
          <a:p>
            <a:r>
              <a:rPr lang="en-US" sz="3200" dirty="0" smtClean="0"/>
              <a:t>The </a:t>
            </a:r>
            <a:r>
              <a:rPr lang="en-US" sz="3200" dirty="0"/>
              <a:t>one who has the bride is the bridegroom. The friend of the bridegroom, who stands and hears him, rejoices greatly at the bridegroom's voice. Therefore this joy of mine is now complete. </a:t>
            </a:r>
            <a:r>
              <a:rPr lang="en-US" sz="3200" baseline="30000" dirty="0"/>
              <a:t>30 </a:t>
            </a:r>
            <a:r>
              <a:rPr lang="en-US" sz="3200" dirty="0"/>
              <a:t>He must increase, but I must decrease.”</a:t>
            </a:r>
            <a:r>
              <a:rPr lang="en-US" sz="3200" baseline="30000" dirty="0"/>
              <a:t> 31 </a:t>
            </a:r>
            <a:r>
              <a:rPr lang="en-US" sz="3200" dirty="0"/>
              <a:t>He who comes from above is above all. He who is of the earth belongs to the earth and speaks in an earthly way. He who comes from heaven is above all.</a:t>
            </a:r>
            <a:endParaRPr lang="en-US" sz="3200" b="1" dirty="0"/>
          </a:p>
        </p:txBody>
      </p:sp>
    </p:spTree>
    <p:extLst>
      <p:ext uri="{BB962C8B-B14F-4D97-AF65-F5344CB8AC3E}">
        <p14:creationId xmlns:p14="http://schemas.microsoft.com/office/powerpoint/2010/main" val="15309640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670" y="176541"/>
            <a:ext cx="8674718" cy="4585870"/>
          </a:xfrm>
          <a:prstGeom prst="rect">
            <a:avLst/>
          </a:prstGeom>
        </p:spPr>
        <p:txBody>
          <a:bodyPr wrap="square">
            <a:spAutoFit/>
          </a:bodyPr>
          <a:lstStyle/>
          <a:p>
            <a:pPr algn="ctr"/>
            <a:r>
              <a:rPr lang="en-US" sz="2800" b="1" i="1" u="sng" dirty="0"/>
              <a:t>Role Modeling</a:t>
            </a:r>
            <a:endParaRPr lang="en-US" sz="2800" dirty="0"/>
          </a:p>
          <a:p>
            <a:endParaRPr lang="en-US" sz="2400" dirty="0" smtClean="0"/>
          </a:p>
          <a:p>
            <a:r>
              <a:rPr lang="en-US" sz="2400" dirty="0" smtClean="0"/>
              <a:t>Titus </a:t>
            </a:r>
            <a:r>
              <a:rPr lang="en-US" sz="2400" dirty="0"/>
              <a:t>2:7-8</a:t>
            </a:r>
            <a:r>
              <a:rPr lang="en-US" sz="2400" b="1" dirty="0"/>
              <a:t> </a:t>
            </a:r>
            <a:r>
              <a:rPr lang="en-US" sz="2400" dirty="0"/>
              <a:t>Show yourself in all respects to be a model of good works, and in your teaching show integrity, dignity, </a:t>
            </a:r>
            <a:r>
              <a:rPr lang="en-US" sz="2400" baseline="30000" dirty="0"/>
              <a:t>8 </a:t>
            </a:r>
            <a:r>
              <a:rPr lang="en-US" sz="2400" dirty="0"/>
              <a:t>and sound speech that cannot be condemned, so that an opponent may be put to shame, having nothing evil to say about us.</a:t>
            </a:r>
            <a:endParaRPr lang="en-US" sz="2400" b="1" dirty="0"/>
          </a:p>
          <a:p>
            <a:endParaRPr lang="en-US" sz="2400" b="1" dirty="0"/>
          </a:p>
          <a:p>
            <a:r>
              <a:rPr lang="en-US" sz="2400" dirty="0" smtClean="0"/>
              <a:t>Matthew </a:t>
            </a:r>
            <a:r>
              <a:rPr lang="en-US" sz="2400" dirty="0"/>
              <a:t>5:14-16</a:t>
            </a:r>
            <a:r>
              <a:rPr lang="en-US" sz="2400" b="1" dirty="0"/>
              <a:t> </a:t>
            </a:r>
            <a:r>
              <a:rPr lang="en-US" sz="2400" dirty="0"/>
              <a:t>“You are the light of the world. A city set on a hill cannot be hidden.</a:t>
            </a:r>
            <a:r>
              <a:rPr lang="en-US" sz="2400" baseline="30000" dirty="0"/>
              <a:t>15 </a:t>
            </a:r>
            <a:r>
              <a:rPr lang="en-US" sz="2400" dirty="0"/>
              <a:t>Nor do people light a lamp and put it under a basket, but on a stand, and it gives light to all in the house. </a:t>
            </a:r>
            <a:r>
              <a:rPr lang="en-US" sz="2400" baseline="30000" dirty="0"/>
              <a:t>16 </a:t>
            </a:r>
            <a:r>
              <a:rPr lang="en-US" sz="2400" dirty="0"/>
              <a:t>In the same way, let your light shine before others, so that they may see your good works and give glory to your Father who is in heaven.</a:t>
            </a:r>
            <a:endParaRPr lang="en-US" sz="2400" b="1" dirty="0"/>
          </a:p>
        </p:txBody>
      </p:sp>
    </p:spTree>
    <p:extLst>
      <p:ext uri="{BB962C8B-B14F-4D97-AF65-F5344CB8AC3E}">
        <p14:creationId xmlns:p14="http://schemas.microsoft.com/office/powerpoint/2010/main" val="3087285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609" y="207657"/>
            <a:ext cx="8618804" cy="3877985"/>
          </a:xfrm>
          <a:prstGeom prst="rect">
            <a:avLst/>
          </a:prstGeom>
        </p:spPr>
        <p:txBody>
          <a:bodyPr wrap="square">
            <a:spAutoFit/>
          </a:bodyPr>
          <a:lstStyle/>
          <a:p>
            <a:pPr algn="ctr"/>
            <a:r>
              <a:rPr lang="en-US" sz="3200" b="1" i="1" u="sng" dirty="0"/>
              <a:t>Acts of Charity</a:t>
            </a:r>
            <a:endParaRPr lang="en-US" sz="3200" dirty="0"/>
          </a:p>
          <a:p>
            <a:endParaRPr lang="en-US" b="1" dirty="0" smtClean="0"/>
          </a:p>
          <a:p>
            <a:r>
              <a:rPr lang="en-US" sz="2800" b="1" dirty="0" smtClean="0"/>
              <a:t>Acts </a:t>
            </a:r>
            <a:r>
              <a:rPr lang="en-US" sz="2800" b="1" dirty="0"/>
              <a:t>20:35 </a:t>
            </a:r>
            <a:r>
              <a:rPr lang="en-US" sz="2800" b="1" baseline="30000" dirty="0"/>
              <a:t> </a:t>
            </a:r>
            <a:r>
              <a:rPr lang="en-US" sz="2800" dirty="0"/>
              <a:t>In all things I have shown you that by working hard in this way we must help the weak and remember the words of the Lord Jesus, how he himself said, ‘It is more blessed to give than to receive.’”</a:t>
            </a:r>
            <a:endParaRPr lang="en-US" sz="2800" b="1" dirty="0"/>
          </a:p>
          <a:p>
            <a:endParaRPr lang="en-US" sz="2800" b="1" dirty="0" smtClean="0"/>
          </a:p>
          <a:p>
            <a:r>
              <a:rPr lang="en-US" sz="2800" b="1" dirty="0" smtClean="0"/>
              <a:t>Hebrews </a:t>
            </a:r>
            <a:r>
              <a:rPr lang="en-US" sz="2800" b="1" dirty="0"/>
              <a:t>13:16 </a:t>
            </a:r>
            <a:r>
              <a:rPr lang="en-US" sz="2800" dirty="0"/>
              <a:t>Do not neglect to do good and to share what you have, for such sacrifices are pleasing to God.</a:t>
            </a:r>
            <a:endParaRPr lang="en-US" sz="2800" b="1" dirty="0"/>
          </a:p>
        </p:txBody>
      </p:sp>
    </p:spTree>
    <p:extLst>
      <p:ext uri="{BB962C8B-B14F-4D97-AF65-F5344CB8AC3E}">
        <p14:creationId xmlns:p14="http://schemas.microsoft.com/office/powerpoint/2010/main" val="8685313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584" y="215644"/>
            <a:ext cx="8554902" cy="4739760"/>
          </a:xfrm>
          <a:prstGeom prst="rect">
            <a:avLst/>
          </a:prstGeom>
        </p:spPr>
        <p:txBody>
          <a:bodyPr wrap="square">
            <a:spAutoFit/>
          </a:bodyPr>
          <a:lstStyle/>
          <a:p>
            <a:pPr algn="ctr"/>
            <a:r>
              <a:rPr lang="en-US" sz="3200" b="1" i="1" u="sng" dirty="0"/>
              <a:t>Leaders of Hope</a:t>
            </a:r>
            <a:endParaRPr lang="en-US" sz="3200" dirty="0"/>
          </a:p>
          <a:p>
            <a:endParaRPr lang="en-US" b="1" dirty="0" smtClean="0"/>
          </a:p>
          <a:p>
            <a:r>
              <a:rPr lang="en-US" sz="2800" b="1" dirty="0" smtClean="0"/>
              <a:t>Romans </a:t>
            </a:r>
            <a:r>
              <a:rPr lang="en-US" sz="2800" b="1" dirty="0"/>
              <a:t>15:13 </a:t>
            </a:r>
            <a:r>
              <a:rPr lang="en-US" sz="2800" dirty="0"/>
              <a:t>May the God of hope fill you with all joy and peace in believing, so that by the power of the Holy Spirit you may abound in hope</a:t>
            </a:r>
            <a:r>
              <a:rPr lang="en-US" sz="2800" b="1" dirty="0"/>
              <a:t>.</a:t>
            </a:r>
          </a:p>
          <a:p>
            <a:r>
              <a:rPr lang="en-US" sz="2800" b="1" dirty="0"/>
              <a:t> </a:t>
            </a:r>
          </a:p>
          <a:p>
            <a:r>
              <a:rPr lang="en-US" sz="2800" b="1" dirty="0"/>
              <a:t>1 Peter 3:15 </a:t>
            </a:r>
            <a:r>
              <a:rPr lang="en-US" sz="2800" dirty="0"/>
              <a:t>but in your hearts honor Christ the Lord as holy, always being prepared to make a defense to anyone who asks you for a reason for the hope that is in you; yet do it with gentleness and respect,</a:t>
            </a:r>
            <a:endParaRPr lang="en-US" sz="2800" b="1" dirty="0"/>
          </a:p>
          <a:p>
            <a:r>
              <a:rPr lang="en-US" sz="2800" b="1" dirty="0"/>
              <a:t> </a:t>
            </a:r>
            <a:endParaRPr lang="en-US" sz="2800" dirty="0"/>
          </a:p>
        </p:txBody>
      </p:sp>
    </p:spTree>
    <p:extLst>
      <p:ext uri="{BB962C8B-B14F-4D97-AF65-F5344CB8AC3E}">
        <p14:creationId xmlns:p14="http://schemas.microsoft.com/office/powerpoint/2010/main" val="26989069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04908">
            <a:off x="570163" y="4355265"/>
            <a:ext cx="7190825" cy="584776"/>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a:ln w="50800"/>
                <a:solidFill>
                  <a:schemeClr val="bg1">
                    <a:shade val="50000"/>
                  </a:schemeClr>
                </a:solidFill>
                <a:latin typeface="Chalkduster"/>
                <a:cs typeface="Chalkduster"/>
              </a:rPr>
              <a:t>Thr</a:t>
            </a:r>
            <a:r>
              <a:rPr lang="en-US" sz="3200" dirty="0">
                <a:ln w="50800"/>
                <a:solidFill>
                  <a:schemeClr val="bg1">
                    <a:shade val="50000"/>
                  </a:schemeClr>
                </a:solidFill>
                <a:latin typeface="Chalkduster"/>
                <a:cs typeface="Chalkduster"/>
              </a:rPr>
              <a:t>e</a:t>
            </a:r>
            <a:r>
              <a:rPr lang="en-US" sz="3200" b="1" dirty="0">
                <a:ln w="50800"/>
                <a:solidFill>
                  <a:schemeClr val="bg1">
                    <a:shade val="50000"/>
                  </a:schemeClr>
                </a:solidFill>
                <a:latin typeface="Chalkduster"/>
                <a:cs typeface="Chalkduster"/>
              </a:rPr>
              <a:t>e </a:t>
            </a:r>
            <a:r>
              <a:rPr lang="en-US" sz="3200" dirty="0">
                <a:ln w="50800"/>
                <a:solidFill>
                  <a:schemeClr val="bg1">
                    <a:shade val="50000"/>
                  </a:schemeClr>
                </a:solidFill>
                <a:latin typeface="Chalkduster"/>
                <a:cs typeface="Chalkduster"/>
              </a:rPr>
              <a:t>Asp</a:t>
            </a:r>
            <a:r>
              <a:rPr lang="en-US" sz="3200" b="1" dirty="0">
                <a:ln w="50800"/>
                <a:solidFill>
                  <a:schemeClr val="bg1">
                    <a:shade val="50000"/>
                  </a:schemeClr>
                </a:solidFill>
                <a:latin typeface="Chalkduster"/>
                <a:cs typeface="Chalkduster"/>
              </a:rPr>
              <a:t>ects Of Salvation</a:t>
            </a:r>
          </a:p>
        </p:txBody>
      </p:sp>
      <p:sp>
        <p:nvSpPr>
          <p:cNvPr id="4" name="Rectangle 3"/>
          <p:cNvSpPr/>
          <p:nvPr/>
        </p:nvSpPr>
        <p:spPr>
          <a:xfrm>
            <a:off x="191706" y="183697"/>
            <a:ext cx="8714658" cy="4585871"/>
          </a:xfrm>
          <a:prstGeom prst="rect">
            <a:avLst/>
          </a:prstGeom>
        </p:spPr>
        <p:txBody>
          <a:bodyPr wrap="square">
            <a:spAutoFit/>
          </a:bodyPr>
          <a:lstStyle/>
          <a:p>
            <a:pPr algn="ctr"/>
            <a:r>
              <a:rPr lang="en-US" sz="3200" b="1" i="1" u="sng" dirty="0"/>
              <a:t>Encouragers  </a:t>
            </a:r>
            <a:endParaRPr lang="en-US" sz="3200" dirty="0"/>
          </a:p>
          <a:p>
            <a:endParaRPr lang="en-US" b="1" dirty="0" smtClean="0"/>
          </a:p>
          <a:p>
            <a:r>
              <a:rPr lang="en-US" sz="3200" b="1" dirty="0" smtClean="0"/>
              <a:t>1 </a:t>
            </a:r>
            <a:r>
              <a:rPr lang="en-US" sz="3200" b="1" dirty="0"/>
              <a:t>Thessalonians 5:11</a:t>
            </a:r>
            <a:r>
              <a:rPr lang="en-US" sz="3200" dirty="0"/>
              <a:t> Therefore encourage one another and build one another up, just as you are doing.</a:t>
            </a:r>
            <a:endParaRPr lang="en-US" sz="3200" b="1" dirty="0"/>
          </a:p>
          <a:p>
            <a:r>
              <a:rPr lang="en-US" sz="3200" b="1" dirty="0"/>
              <a:t> </a:t>
            </a:r>
          </a:p>
          <a:p>
            <a:r>
              <a:rPr lang="en-US" sz="3200" b="1" dirty="0"/>
              <a:t>1 Thessalonians 5:14</a:t>
            </a:r>
            <a:r>
              <a:rPr lang="en-US" sz="3200" b="1" baseline="30000" dirty="0"/>
              <a:t> </a:t>
            </a:r>
            <a:r>
              <a:rPr lang="en-US" sz="3200" dirty="0"/>
              <a:t>And we urge you, brothers, admonish the idle, encourage the fainthearted, </a:t>
            </a:r>
            <a:endParaRPr lang="en-US" sz="3200" dirty="0" smtClean="0"/>
          </a:p>
          <a:p>
            <a:r>
              <a:rPr lang="en-US" sz="3200" dirty="0" smtClean="0"/>
              <a:t>help </a:t>
            </a:r>
            <a:r>
              <a:rPr lang="en-US" sz="3200" dirty="0"/>
              <a:t>the weak, be patient with them all.</a:t>
            </a:r>
            <a:endParaRPr lang="en-US" sz="3200" b="1" dirty="0"/>
          </a:p>
          <a:p>
            <a:r>
              <a:rPr lang="en-US" dirty="0"/>
              <a:t> </a:t>
            </a:r>
          </a:p>
        </p:txBody>
      </p:sp>
    </p:spTree>
    <p:extLst>
      <p:ext uri="{BB962C8B-B14F-4D97-AF65-F5344CB8AC3E}">
        <p14:creationId xmlns:p14="http://schemas.microsoft.com/office/powerpoint/2010/main" val="20687136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59449" y="167723"/>
            <a:ext cx="8363195" cy="4802091"/>
          </a:xfrm>
          <a:prstGeom prst="rect">
            <a:avLst/>
          </a:prstGeom>
        </p:spPr>
      </p:pic>
    </p:spTree>
    <p:extLst>
      <p:ext uri="{BB962C8B-B14F-4D97-AF65-F5344CB8AC3E}">
        <p14:creationId xmlns:p14="http://schemas.microsoft.com/office/powerpoint/2010/main" val="12007105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657" y="183697"/>
            <a:ext cx="8626791" cy="5293756"/>
          </a:xfrm>
          <a:prstGeom prst="rect">
            <a:avLst/>
          </a:prstGeom>
        </p:spPr>
        <p:txBody>
          <a:bodyPr wrap="square">
            <a:spAutoFit/>
          </a:bodyPr>
          <a:lstStyle/>
          <a:p>
            <a:pPr algn="ctr"/>
            <a:r>
              <a:rPr lang="en-US" sz="3200" b="1" i="1" u="sng" dirty="0"/>
              <a:t>Share the Gospel</a:t>
            </a:r>
            <a:endParaRPr lang="en-US" sz="3200" dirty="0"/>
          </a:p>
          <a:p>
            <a:endParaRPr lang="en-US" b="1" dirty="0" smtClean="0"/>
          </a:p>
          <a:p>
            <a:r>
              <a:rPr lang="en-US" sz="3200" b="1" dirty="0" smtClean="0"/>
              <a:t>Mark </a:t>
            </a:r>
            <a:r>
              <a:rPr lang="en-US" sz="3200" b="1" dirty="0"/>
              <a:t>16:15-16 </a:t>
            </a:r>
            <a:r>
              <a:rPr lang="en-US" sz="3200" dirty="0"/>
              <a:t>And he said to them, “Go into all the world and proclaim the gospel to the whole creation. </a:t>
            </a:r>
            <a:endParaRPr lang="en-US" sz="3200" b="1" dirty="0"/>
          </a:p>
          <a:p>
            <a:endParaRPr lang="en-US" sz="3200" b="1" dirty="0" smtClean="0"/>
          </a:p>
          <a:p>
            <a:r>
              <a:rPr lang="en-US" sz="3200" b="1" dirty="0" smtClean="0"/>
              <a:t>Acts </a:t>
            </a:r>
            <a:r>
              <a:rPr lang="en-US" sz="3200" b="1" dirty="0"/>
              <a:t>1:8 </a:t>
            </a:r>
            <a:r>
              <a:rPr lang="en-US" sz="3200" dirty="0"/>
              <a:t>But you will receive power when the Holy Spirit has come upon you, and you will be my witnesses in Jerusalem and in all Judea and </a:t>
            </a:r>
            <a:r>
              <a:rPr lang="en-US" sz="3200" dirty="0" smtClean="0"/>
              <a:t> Samaria</a:t>
            </a:r>
            <a:r>
              <a:rPr lang="en-US" sz="3200" dirty="0"/>
              <a:t>, and to the end of the earth.”</a:t>
            </a:r>
            <a:endParaRPr lang="en-US" sz="3200" b="1" dirty="0"/>
          </a:p>
          <a:p>
            <a:r>
              <a:rPr lang="en-US" sz="3200" dirty="0"/>
              <a:t> </a:t>
            </a:r>
          </a:p>
        </p:txBody>
      </p:sp>
    </p:spTree>
    <p:extLst>
      <p:ext uri="{BB962C8B-B14F-4D97-AF65-F5344CB8AC3E}">
        <p14:creationId xmlns:p14="http://schemas.microsoft.com/office/powerpoint/2010/main" val="37934877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14986"/>
            <a:ext cx="9171891" cy="5287475"/>
          </a:xfrm>
          <a:prstGeom prst="rect">
            <a:avLst/>
          </a:prstGeom>
        </p:spPr>
      </p:pic>
      <p:sp>
        <p:nvSpPr>
          <p:cNvPr id="13" name="Rectangle 12"/>
          <p:cNvSpPr/>
          <p:nvPr/>
        </p:nvSpPr>
        <p:spPr>
          <a:xfrm>
            <a:off x="4591227" y="821099"/>
            <a:ext cx="4131021" cy="2585323"/>
          </a:xfrm>
          <a:prstGeom prst="rect">
            <a:avLst/>
          </a:prstGeom>
        </p:spPr>
        <p:txBody>
          <a:bodyPr wrap="none">
            <a:spAutoFit/>
          </a:bodyPr>
          <a:lstStyle/>
          <a:p>
            <a:pPr algn="ctr"/>
            <a:r>
              <a:rPr lang="en-US" sz="5400" b="1" dirty="0">
                <a:solidFill>
                  <a:srgbClr val="000000"/>
                </a:solidFill>
              </a:rPr>
              <a:t>From </a:t>
            </a:r>
            <a:r>
              <a:rPr lang="en-US" sz="5400" b="1" dirty="0" smtClean="0">
                <a:solidFill>
                  <a:srgbClr val="000000"/>
                </a:solidFill>
              </a:rPr>
              <a:t>Grace </a:t>
            </a:r>
          </a:p>
          <a:p>
            <a:pPr algn="ctr"/>
            <a:r>
              <a:rPr lang="en-US" sz="5400" b="1" dirty="0" smtClean="0">
                <a:solidFill>
                  <a:srgbClr val="000000"/>
                </a:solidFill>
              </a:rPr>
              <a:t>To Faith </a:t>
            </a:r>
          </a:p>
          <a:p>
            <a:pPr algn="ctr"/>
            <a:r>
              <a:rPr lang="en-US" sz="5400" b="1" dirty="0" smtClean="0">
                <a:solidFill>
                  <a:srgbClr val="000000"/>
                </a:solidFill>
              </a:rPr>
              <a:t>Then </a:t>
            </a:r>
            <a:r>
              <a:rPr lang="en-US" sz="5400" b="1" dirty="0">
                <a:solidFill>
                  <a:srgbClr val="000000"/>
                </a:solidFill>
              </a:rPr>
              <a:t>Purpose</a:t>
            </a:r>
            <a:endParaRPr lang="en-US" sz="5400" dirty="0">
              <a:solidFill>
                <a:srgbClr val="000000"/>
              </a:solidFill>
            </a:endParaRPr>
          </a:p>
        </p:txBody>
      </p:sp>
    </p:spTree>
    <p:extLst>
      <p:ext uri="{BB962C8B-B14F-4D97-AF65-F5344CB8AC3E}">
        <p14:creationId xmlns:p14="http://schemas.microsoft.com/office/powerpoint/2010/main" val="5630944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416"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079" y="269382"/>
            <a:ext cx="8822884" cy="4524316"/>
          </a:xfrm>
          <a:prstGeom prst="rect">
            <a:avLst/>
          </a:prstGeom>
        </p:spPr>
        <p:txBody>
          <a:bodyPr wrap="square">
            <a:spAutoFit/>
          </a:bodyPr>
          <a:lstStyle/>
          <a:p>
            <a:r>
              <a:rPr lang="en-US" sz="3600" b="1" dirty="0"/>
              <a:t>Ephesians 2:8-10 </a:t>
            </a:r>
            <a:endParaRPr lang="en-US" sz="3600" b="1" dirty="0" smtClean="0"/>
          </a:p>
          <a:p>
            <a:r>
              <a:rPr lang="en-US" sz="3600" dirty="0" smtClean="0"/>
              <a:t>For</a:t>
            </a:r>
            <a:r>
              <a:rPr lang="en-US" sz="3600" dirty="0"/>
              <a:t> by grace you have been saved through faith. And this is not your own doing; it is the gift of God, </a:t>
            </a:r>
            <a:r>
              <a:rPr lang="en-US" sz="2000" b="1" baseline="30000" dirty="0"/>
              <a:t>9</a:t>
            </a:r>
            <a:r>
              <a:rPr lang="en-US" sz="3600" b="1" baseline="30000" dirty="0"/>
              <a:t> </a:t>
            </a:r>
            <a:r>
              <a:rPr lang="en-US" sz="3600" dirty="0"/>
              <a:t>not a result of works, so that no one may boast. </a:t>
            </a:r>
            <a:r>
              <a:rPr lang="en-US" sz="2000" b="1" baseline="30000" dirty="0"/>
              <a:t>10</a:t>
            </a:r>
            <a:r>
              <a:rPr lang="en-US" sz="3600" b="1" baseline="30000" dirty="0"/>
              <a:t> </a:t>
            </a:r>
            <a:r>
              <a:rPr lang="en-US" sz="3600" dirty="0"/>
              <a:t>For we are </a:t>
            </a:r>
            <a:r>
              <a:rPr lang="en-US" sz="3600" dirty="0" smtClean="0"/>
              <a:t>his workmanship</a:t>
            </a:r>
            <a:r>
              <a:rPr lang="en-US" sz="3600" dirty="0"/>
              <a:t>, </a:t>
            </a:r>
            <a:r>
              <a:rPr lang="en-US" sz="3600" dirty="0" smtClean="0"/>
              <a:t> created </a:t>
            </a:r>
            <a:r>
              <a:rPr lang="en-US" sz="3600" dirty="0"/>
              <a:t>in Christ Jesus for good works, </a:t>
            </a:r>
            <a:r>
              <a:rPr lang="en-US" sz="3600" dirty="0" smtClean="0"/>
              <a:t> which </a:t>
            </a:r>
            <a:r>
              <a:rPr lang="en-US" sz="3600" dirty="0"/>
              <a:t>God prepared beforehand, that we should walk in them.</a:t>
            </a:r>
          </a:p>
        </p:txBody>
      </p:sp>
    </p:spTree>
    <p:extLst>
      <p:ext uri="{BB962C8B-B14F-4D97-AF65-F5344CB8AC3E}">
        <p14:creationId xmlns:p14="http://schemas.microsoft.com/office/powerpoint/2010/main" val="23224236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537" y="163553"/>
            <a:ext cx="8697804" cy="4678204"/>
          </a:xfrm>
          <a:prstGeom prst="rect">
            <a:avLst/>
          </a:prstGeom>
        </p:spPr>
        <p:txBody>
          <a:bodyPr wrap="square">
            <a:spAutoFit/>
          </a:bodyPr>
          <a:lstStyle/>
          <a:p>
            <a:r>
              <a:rPr lang="en-US" sz="2800" dirty="0"/>
              <a:t>Deuteronomy 9:5-6 </a:t>
            </a:r>
            <a:endParaRPr lang="en-US" sz="2800" dirty="0" smtClean="0"/>
          </a:p>
          <a:p>
            <a:r>
              <a:rPr lang="en-US" sz="2800" dirty="0" smtClean="0"/>
              <a:t>Not </a:t>
            </a:r>
            <a:r>
              <a:rPr lang="en-US" sz="2800" dirty="0"/>
              <a:t>because of your righteousness or the uprightness of your heart are you going in to possess their land, but because of the wickedness of these nations the Lord your God is driving them out from before you, and that he may confirm the word that the Lord swore to your fathers, to Abraham, to Isaac, and to Jacob.</a:t>
            </a:r>
            <a:r>
              <a:rPr lang="en-US" sz="2800" baseline="30000" dirty="0"/>
              <a:t>6 </a:t>
            </a:r>
            <a:r>
              <a:rPr lang="en-US" sz="2800" dirty="0"/>
              <a:t>“Know, therefore, that the Lord your God is not giving you this good land to possess because of your righteousness, for you are a stubborn people.</a:t>
            </a:r>
            <a:endParaRPr lang="en-US" sz="2800" b="1" dirty="0"/>
          </a:p>
          <a:p>
            <a:r>
              <a:rPr lang="en-US" dirty="0"/>
              <a:t> </a:t>
            </a:r>
          </a:p>
        </p:txBody>
      </p:sp>
    </p:spTree>
    <p:extLst>
      <p:ext uri="{BB962C8B-B14F-4D97-AF65-F5344CB8AC3E}">
        <p14:creationId xmlns:p14="http://schemas.microsoft.com/office/powerpoint/2010/main" val="23299521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01" y="346347"/>
            <a:ext cx="8284081" cy="3785652"/>
          </a:xfrm>
          <a:prstGeom prst="rect">
            <a:avLst/>
          </a:prstGeom>
        </p:spPr>
        <p:txBody>
          <a:bodyPr wrap="square">
            <a:spAutoFit/>
          </a:bodyPr>
          <a:lstStyle/>
          <a:p>
            <a:r>
              <a:rPr lang="en-US" sz="6000" b="1" dirty="0"/>
              <a:t>John 1:16 </a:t>
            </a:r>
            <a:endParaRPr lang="en-US" sz="6000" b="1" dirty="0" smtClean="0"/>
          </a:p>
          <a:p>
            <a:r>
              <a:rPr lang="en-US" sz="6000" dirty="0" smtClean="0"/>
              <a:t>For </a:t>
            </a:r>
            <a:r>
              <a:rPr lang="en-US" sz="6000" dirty="0"/>
              <a:t>from his fullness we have all received, grace upon grace.</a:t>
            </a:r>
            <a:endParaRPr lang="en-US" sz="6000" b="1" dirty="0"/>
          </a:p>
        </p:txBody>
      </p:sp>
    </p:spTree>
    <p:extLst>
      <p:ext uri="{BB962C8B-B14F-4D97-AF65-F5344CB8AC3E}">
        <p14:creationId xmlns:p14="http://schemas.microsoft.com/office/powerpoint/2010/main" val="36982984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51" y="144311"/>
            <a:ext cx="8794019" cy="4832093"/>
          </a:xfrm>
          <a:prstGeom prst="rect">
            <a:avLst/>
          </a:prstGeom>
        </p:spPr>
        <p:txBody>
          <a:bodyPr wrap="square">
            <a:spAutoFit/>
          </a:bodyPr>
          <a:lstStyle/>
          <a:p>
            <a:r>
              <a:rPr lang="en-US" sz="2400" b="1" dirty="0"/>
              <a:t>1 Corinthians 1:26-31</a:t>
            </a:r>
            <a:r>
              <a:rPr lang="en-US" sz="2800" b="1" dirty="0"/>
              <a:t> </a:t>
            </a:r>
            <a:r>
              <a:rPr lang="en-US" sz="2800" dirty="0"/>
              <a:t>For consider your calling, brothers: not many of you were wise according to worldly standards, not many were powerful, not many were of noble birth. </a:t>
            </a:r>
            <a:r>
              <a:rPr lang="en-US" sz="1400" baseline="30000" dirty="0" smtClean="0"/>
              <a:t>27</a:t>
            </a:r>
            <a:r>
              <a:rPr lang="en-US" sz="2800" baseline="30000" dirty="0"/>
              <a:t> </a:t>
            </a:r>
            <a:r>
              <a:rPr lang="en-US" sz="2800" dirty="0"/>
              <a:t>But </a:t>
            </a:r>
            <a:r>
              <a:rPr lang="en-US" sz="2800" dirty="0" smtClean="0"/>
              <a:t> God </a:t>
            </a:r>
            <a:r>
              <a:rPr lang="en-US" sz="2800" dirty="0"/>
              <a:t>chose what is foolish in the world to shame the wise; </a:t>
            </a:r>
            <a:r>
              <a:rPr lang="en-US" sz="2800" dirty="0" smtClean="0"/>
              <a:t> God </a:t>
            </a:r>
            <a:r>
              <a:rPr lang="en-US" sz="2800" dirty="0"/>
              <a:t>chose what is weak in the world to shame the strong; </a:t>
            </a:r>
            <a:r>
              <a:rPr lang="en-US" sz="2800" dirty="0" smtClean="0"/>
              <a:t> </a:t>
            </a:r>
            <a:r>
              <a:rPr lang="en-US" baseline="30000" dirty="0" smtClean="0"/>
              <a:t>28</a:t>
            </a:r>
            <a:r>
              <a:rPr lang="en-US" sz="2800" baseline="30000" dirty="0"/>
              <a:t> </a:t>
            </a:r>
            <a:r>
              <a:rPr lang="en-US" sz="2800" dirty="0"/>
              <a:t>God chose what is low and despised in the world, </a:t>
            </a:r>
            <a:r>
              <a:rPr lang="en-US" sz="2800" dirty="0" smtClean="0"/>
              <a:t> even</a:t>
            </a:r>
            <a:r>
              <a:rPr lang="en-US" sz="2800" dirty="0"/>
              <a:t> </a:t>
            </a:r>
            <a:r>
              <a:rPr lang="en-US" sz="2800" dirty="0" smtClean="0"/>
              <a:t> things </a:t>
            </a:r>
            <a:r>
              <a:rPr lang="en-US" sz="2800" dirty="0"/>
              <a:t>that are not, to bring to nothing things that are, </a:t>
            </a:r>
            <a:r>
              <a:rPr lang="en-US" baseline="30000" dirty="0" smtClean="0"/>
              <a:t>29</a:t>
            </a:r>
            <a:r>
              <a:rPr lang="en-US" sz="2800" baseline="30000" dirty="0"/>
              <a:t> </a:t>
            </a:r>
            <a:r>
              <a:rPr lang="en-US" sz="2800" dirty="0"/>
              <a:t>so </a:t>
            </a:r>
            <a:r>
              <a:rPr lang="en-US" sz="2800" dirty="0" smtClean="0"/>
              <a:t> that </a:t>
            </a:r>
            <a:r>
              <a:rPr lang="en-US" sz="2800" dirty="0"/>
              <a:t>no human being might boast in the presence of God</a:t>
            </a:r>
            <a:r>
              <a:rPr lang="en-US" sz="2800" dirty="0" smtClean="0"/>
              <a:t>. </a:t>
            </a:r>
            <a:r>
              <a:rPr lang="en-US" sz="2800" dirty="0"/>
              <a:t> </a:t>
            </a:r>
            <a:r>
              <a:rPr lang="en-US" baseline="30000" dirty="0"/>
              <a:t>30</a:t>
            </a:r>
            <a:r>
              <a:rPr lang="en-US" sz="2800" baseline="30000" dirty="0"/>
              <a:t> </a:t>
            </a:r>
            <a:r>
              <a:rPr lang="en-US" sz="2800" dirty="0"/>
              <a:t>And because of him you are in Christ Jesus, who became to us wisdom from God, righteousness and </a:t>
            </a:r>
            <a:r>
              <a:rPr lang="en-US" sz="2800" dirty="0" smtClean="0"/>
              <a:t> sanctification </a:t>
            </a:r>
            <a:r>
              <a:rPr lang="en-US" sz="2800" dirty="0"/>
              <a:t>and redemption, </a:t>
            </a:r>
            <a:endParaRPr lang="en-US" sz="2800" b="1" dirty="0"/>
          </a:p>
        </p:txBody>
      </p:sp>
    </p:spTree>
    <p:extLst>
      <p:ext uri="{BB962C8B-B14F-4D97-AF65-F5344CB8AC3E}">
        <p14:creationId xmlns:p14="http://schemas.microsoft.com/office/powerpoint/2010/main" val="15817275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486" y="271552"/>
            <a:ext cx="8498988" cy="5078313"/>
          </a:xfrm>
          <a:prstGeom prst="rect">
            <a:avLst/>
          </a:prstGeom>
        </p:spPr>
        <p:txBody>
          <a:bodyPr wrap="square">
            <a:spAutoFit/>
          </a:bodyPr>
          <a:lstStyle/>
          <a:p>
            <a:r>
              <a:rPr lang="en-US" sz="5400" b="1" dirty="0"/>
              <a:t>2 Corinthians 5:17 </a:t>
            </a:r>
            <a:endParaRPr lang="en-US" sz="5400" b="1" dirty="0" smtClean="0"/>
          </a:p>
          <a:p>
            <a:r>
              <a:rPr lang="en-US" sz="5400" dirty="0" smtClean="0"/>
              <a:t>Therefore</a:t>
            </a:r>
            <a:r>
              <a:rPr lang="en-US" sz="5400" dirty="0"/>
              <a:t>, if anyone is in Christ, he is a new creation. </a:t>
            </a:r>
            <a:r>
              <a:rPr lang="en-US" sz="5400" dirty="0" smtClean="0"/>
              <a:t> The </a:t>
            </a:r>
            <a:r>
              <a:rPr lang="en-US" sz="5400" dirty="0"/>
              <a:t>old has passed away; behold, the new has come.</a:t>
            </a:r>
            <a:endParaRPr lang="en-US" sz="5400" b="1" dirty="0"/>
          </a:p>
          <a:p>
            <a:r>
              <a:rPr lang="en-US" sz="5400" i="1" dirty="0"/>
              <a:t> </a:t>
            </a:r>
            <a:endParaRPr lang="en-US" sz="5400" dirty="0"/>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39597" y="2730354"/>
            <a:ext cx="1930517" cy="2413146"/>
          </a:xfrm>
          <a:prstGeom prst="rect">
            <a:avLst/>
          </a:prstGeom>
        </p:spPr>
      </p:pic>
      <p:pic>
        <p:nvPicPr>
          <p:cNvPr id="10" name="Picture 9"/>
          <p:cNvPicPr>
            <a:picLocks noChangeAspect="1"/>
          </p:cNvPicPr>
          <p:nvPr/>
        </p:nvPicPr>
        <p:blipFill>
          <a:blip r:embed="rId3"/>
          <a:stretch>
            <a:fillRect/>
          </a:stretch>
        </p:blipFill>
        <p:spPr>
          <a:xfrm>
            <a:off x="1930518" y="0"/>
            <a:ext cx="2909079" cy="2413146"/>
          </a:xfrm>
          <a:prstGeom prst="rect">
            <a:avLst/>
          </a:prstGeom>
        </p:spPr>
      </p:pic>
      <p:pic>
        <p:nvPicPr>
          <p:cNvPr id="11" name="Picture 10"/>
          <p:cNvPicPr>
            <a:picLocks noChangeAspect="1"/>
          </p:cNvPicPr>
          <p:nvPr/>
        </p:nvPicPr>
        <p:blipFill>
          <a:blip r:embed="rId4"/>
          <a:stretch>
            <a:fillRect/>
          </a:stretch>
        </p:blipFill>
        <p:spPr>
          <a:xfrm>
            <a:off x="0" y="2413146"/>
            <a:ext cx="2366880" cy="2730354"/>
          </a:xfrm>
          <a:prstGeom prst="rect">
            <a:avLst/>
          </a:prstGeom>
        </p:spPr>
      </p:pic>
      <p:pic>
        <p:nvPicPr>
          <p:cNvPr id="12" name="Picture 11"/>
          <p:cNvPicPr>
            <a:picLocks noChangeAspect="1"/>
          </p:cNvPicPr>
          <p:nvPr/>
        </p:nvPicPr>
        <p:blipFill>
          <a:blip r:embed="rId5"/>
          <a:stretch>
            <a:fillRect/>
          </a:stretch>
        </p:blipFill>
        <p:spPr>
          <a:xfrm>
            <a:off x="2366880" y="2419382"/>
            <a:ext cx="2472717" cy="2724118"/>
          </a:xfrm>
          <a:prstGeom prst="rect">
            <a:avLst/>
          </a:prstGeom>
        </p:spPr>
      </p:pic>
      <p:pic>
        <p:nvPicPr>
          <p:cNvPr id="14" name="Picture 13"/>
          <p:cNvPicPr>
            <a:picLocks noChangeAspect="1"/>
          </p:cNvPicPr>
          <p:nvPr/>
        </p:nvPicPr>
        <p:blipFill>
          <a:blip r:embed="rId6"/>
          <a:stretch>
            <a:fillRect/>
          </a:stretch>
        </p:blipFill>
        <p:spPr>
          <a:xfrm>
            <a:off x="4579817" y="19242"/>
            <a:ext cx="2370556" cy="1481598"/>
          </a:xfrm>
          <a:prstGeom prst="rect">
            <a:avLst/>
          </a:prstGeom>
        </p:spPr>
      </p:pic>
      <p:pic>
        <p:nvPicPr>
          <p:cNvPr id="15" name="Picture 14"/>
          <p:cNvPicPr>
            <a:picLocks noChangeAspect="1"/>
          </p:cNvPicPr>
          <p:nvPr/>
        </p:nvPicPr>
        <p:blipFill>
          <a:blip r:embed="rId7"/>
          <a:stretch>
            <a:fillRect/>
          </a:stretch>
        </p:blipFill>
        <p:spPr>
          <a:xfrm>
            <a:off x="6770115" y="2316515"/>
            <a:ext cx="2373886" cy="2826986"/>
          </a:xfrm>
          <a:prstGeom prst="rect">
            <a:avLst/>
          </a:prstGeom>
        </p:spPr>
      </p:pic>
      <p:pic>
        <p:nvPicPr>
          <p:cNvPr id="16" name="Picture 15"/>
          <p:cNvPicPr>
            <a:picLocks noChangeAspect="1"/>
          </p:cNvPicPr>
          <p:nvPr/>
        </p:nvPicPr>
        <p:blipFill>
          <a:blip r:embed="rId8"/>
          <a:stretch>
            <a:fillRect/>
          </a:stretch>
        </p:blipFill>
        <p:spPr>
          <a:xfrm>
            <a:off x="6846727" y="19242"/>
            <a:ext cx="2297273" cy="2297273"/>
          </a:xfrm>
          <a:prstGeom prst="rect">
            <a:avLst/>
          </a:prstGeom>
        </p:spPr>
      </p:pic>
      <p:pic>
        <p:nvPicPr>
          <p:cNvPr id="17" name="Picture 16"/>
          <p:cNvPicPr>
            <a:picLocks noChangeAspect="1"/>
          </p:cNvPicPr>
          <p:nvPr/>
        </p:nvPicPr>
        <p:blipFill>
          <a:blip r:embed="rId9"/>
          <a:stretch>
            <a:fillRect/>
          </a:stretch>
        </p:blipFill>
        <p:spPr>
          <a:xfrm>
            <a:off x="4839597" y="1500840"/>
            <a:ext cx="2007130" cy="1229514"/>
          </a:xfrm>
          <a:prstGeom prst="rect">
            <a:avLst/>
          </a:prstGeom>
        </p:spPr>
      </p:pic>
      <p:pic>
        <p:nvPicPr>
          <p:cNvPr id="18" name="Picture 17"/>
          <p:cNvPicPr>
            <a:picLocks noChangeAspect="1"/>
          </p:cNvPicPr>
          <p:nvPr/>
        </p:nvPicPr>
        <p:blipFill>
          <a:blip r:embed="rId10"/>
          <a:stretch>
            <a:fillRect/>
          </a:stretch>
        </p:blipFill>
        <p:spPr>
          <a:xfrm>
            <a:off x="0" y="19242"/>
            <a:ext cx="1930518" cy="1395010"/>
          </a:xfrm>
          <a:prstGeom prst="rect">
            <a:avLst/>
          </a:prstGeom>
        </p:spPr>
      </p:pic>
      <p:pic>
        <p:nvPicPr>
          <p:cNvPr id="19" name="Picture 18"/>
          <p:cNvPicPr>
            <a:picLocks noChangeAspect="1"/>
          </p:cNvPicPr>
          <p:nvPr/>
        </p:nvPicPr>
        <p:blipFill>
          <a:blip r:embed="rId11"/>
          <a:stretch>
            <a:fillRect/>
          </a:stretch>
        </p:blipFill>
        <p:spPr>
          <a:xfrm>
            <a:off x="1" y="1450925"/>
            <a:ext cx="1930518" cy="968457"/>
          </a:xfrm>
          <a:prstGeom prst="rect">
            <a:avLst/>
          </a:prstGeom>
        </p:spPr>
      </p:pic>
    </p:spTree>
    <p:extLst>
      <p:ext uri="{BB962C8B-B14F-4D97-AF65-F5344CB8AC3E}">
        <p14:creationId xmlns:p14="http://schemas.microsoft.com/office/powerpoint/2010/main" val="35731395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535" y="247592"/>
            <a:ext cx="8506976" cy="4524316"/>
          </a:xfrm>
          <a:prstGeom prst="rect">
            <a:avLst/>
          </a:prstGeom>
        </p:spPr>
        <p:txBody>
          <a:bodyPr wrap="square">
            <a:spAutoFit/>
          </a:bodyPr>
          <a:lstStyle/>
          <a:p>
            <a:r>
              <a:rPr lang="en-US" sz="3600" b="1" dirty="0"/>
              <a:t>Isaiah 61:3 </a:t>
            </a:r>
            <a:endParaRPr lang="en-US" sz="3600" b="1" dirty="0" smtClean="0"/>
          </a:p>
          <a:p>
            <a:r>
              <a:rPr lang="en-US" sz="3600" dirty="0" smtClean="0"/>
              <a:t>to </a:t>
            </a:r>
            <a:r>
              <a:rPr lang="en-US" sz="3600" dirty="0"/>
              <a:t>grant to those who mourn in Zion— to give them a beautiful headdress instead of ashes, the oil of gladness instead of mourning, the garment of praise instead of a faint spirit; that they may be called oaks of righteousness, the planting of the Lord, that he may be glorified.</a:t>
            </a:r>
            <a:endParaRPr lang="en-US" sz="3600" b="1" dirty="0"/>
          </a:p>
        </p:txBody>
      </p:sp>
    </p:spTree>
    <p:extLst>
      <p:ext uri="{BB962C8B-B14F-4D97-AF65-F5344CB8AC3E}">
        <p14:creationId xmlns:p14="http://schemas.microsoft.com/office/powerpoint/2010/main" val="13835679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30293</TotalTime>
  <Words>113</Words>
  <Application>Microsoft Macintosh PowerPoint</Application>
  <PresentationFormat>On-screen Show (16:9)</PresentationFormat>
  <Paragraphs>55</Paragraphs>
  <Slides>20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843</cp:revision>
  <dcterms:created xsi:type="dcterms:W3CDTF">2016-08-27T22:55:59Z</dcterms:created>
  <dcterms:modified xsi:type="dcterms:W3CDTF">2020-04-18T19:02:05Z</dcterms:modified>
</cp:coreProperties>
</file>