
<file path=[Content_Types].xml><?xml version="1.0" encoding="utf-8"?>
<Types xmlns="http://schemas.openxmlformats.org/package/2006/content-types">
  <Default Extension="xml" ContentType="application/xml"/>
  <Default Extension="docx" ContentType="application/vnd.openxmlformats-officedocument.wordprocessingml.document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5"/>
  </p:notesMasterIdLst>
  <p:sldIdLst>
    <p:sldId id="376" r:id="rId2"/>
    <p:sldId id="397" r:id="rId3"/>
    <p:sldId id="398" r:id="rId4"/>
    <p:sldId id="420" r:id="rId5"/>
    <p:sldId id="429" r:id="rId6"/>
    <p:sldId id="354" r:id="rId7"/>
    <p:sldId id="380" r:id="rId8"/>
    <p:sldId id="345" r:id="rId9"/>
    <p:sldId id="335" r:id="rId10"/>
    <p:sldId id="430" r:id="rId11"/>
    <p:sldId id="431" r:id="rId12"/>
    <p:sldId id="432" r:id="rId13"/>
    <p:sldId id="261" r:id="rId1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2303"/>
    <a:srgbClr val="E0690A"/>
    <a:srgbClr val="F9CD49"/>
    <a:srgbClr val="FFFF34"/>
    <a:srgbClr val="6711FF"/>
    <a:srgbClr val="21C1FF"/>
    <a:srgbClr val="044C97"/>
    <a:srgbClr val="FF024F"/>
    <a:srgbClr val="3C0113"/>
    <a:srgbClr val="F30A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94607" autoAdjust="0"/>
  </p:normalViewPr>
  <p:slideViewPr>
    <p:cSldViewPr snapToGrid="0" snapToObjects="1">
      <p:cViewPr varScale="1">
        <p:scale>
          <a:sx n="114" d="100"/>
          <a:sy n="114" d="100"/>
        </p:scale>
        <p:origin x="-120" y="-196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1B6699-FDD2-4944-B0EF-D6543AD99DD7}" type="datetimeFigureOut">
              <a:rPr lang="en-US" smtClean="0"/>
              <a:t>3/21/20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16FF4-8795-B641-BBA6-070086CE57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346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3/21/20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3/21/20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3/21/20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3/21/20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3/21/20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3/21/20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3/21/20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3/21/20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3/21/20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3/21/20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EEB39-6905-2A4C-A514-F32CAB29EF98}" type="datetimeFigureOut">
              <a:rPr lang="en-US" smtClean="0"/>
              <a:t>3/21/20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EEB39-6905-2A4C-A514-F32CAB29EF98}" type="datetimeFigureOut">
              <a:rPr lang="en-US" smtClean="0"/>
              <a:t>3/21/20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89CC-2951-A242-B0E2-3BABB9B5A2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1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79400"/>
            <a:ext cx="8737600" cy="4572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8440400"/>
              </p:ext>
            </p:extLst>
          </p:nvPr>
        </p:nvGraphicFramePr>
        <p:xfrm>
          <a:off x="0" y="0"/>
          <a:ext cx="907870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5" name="Document" r:id="rId4" imgW="5486400" imgH="3238500" progId="Word.Document.12">
                  <p:embed/>
                </p:oleObj>
              </mc:Choice>
              <mc:Fallback>
                <p:oleObj name="Document" r:id="rId4" imgW="54864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078702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27770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4231" y="233922"/>
            <a:ext cx="846718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/>
              <a:t>2 Timothy 1:7</a:t>
            </a:r>
            <a:r>
              <a:rPr lang="en-US" sz="3600" b="1" baseline="30000" dirty="0"/>
              <a:t> </a:t>
            </a:r>
            <a:r>
              <a:rPr lang="en-US" sz="3600" dirty="0"/>
              <a:t>for God gave us a spirit not of fear but of power and love and self-control.</a:t>
            </a:r>
            <a:endParaRPr lang="en-US" sz="3600" b="1" dirty="0"/>
          </a:p>
          <a:p>
            <a:r>
              <a:rPr lang="en-US" sz="3600" b="1" dirty="0"/>
              <a:t> </a:t>
            </a:r>
          </a:p>
          <a:p>
            <a:r>
              <a:rPr lang="en-US" sz="3600" b="1" dirty="0"/>
              <a:t>1 John 4:18 </a:t>
            </a:r>
            <a:r>
              <a:rPr lang="en-US" sz="3600" dirty="0"/>
              <a:t>There is no fear in love, but perfect love casts out fear. For fear has to do with punishment, and whoever fears has not been perfected in love.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3835679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0808" y="213389"/>
            <a:ext cx="8478323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Acts 16:20-30 </a:t>
            </a:r>
            <a:endParaRPr lang="en-US" sz="2800" dirty="0" smtClean="0"/>
          </a:p>
          <a:p>
            <a:r>
              <a:rPr lang="en-US" sz="2800" dirty="0" smtClean="0"/>
              <a:t>And </a:t>
            </a:r>
            <a:r>
              <a:rPr lang="en-US" sz="2800" dirty="0"/>
              <a:t>when they had brought them to the magistrates, they said, “These men are Jews, and they are disturbing our city. </a:t>
            </a:r>
            <a:r>
              <a:rPr lang="en-US" sz="2800" baseline="30000" dirty="0"/>
              <a:t>21 </a:t>
            </a:r>
            <a:r>
              <a:rPr lang="en-US" sz="2800" dirty="0"/>
              <a:t>They advocate customs that are not lawful for us as Romans to accept or practice.” </a:t>
            </a:r>
            <a:r>
              <a:rPr lang="en-US" sz="2800" baseline="30000" dirty="0"/>
              <a:t>22 </a:t>
            </a:r>
            <a:r>
              <a:rPr lang="en-US" sz="2800" dirty="0"/>
              <a:t>The crowd joined in attacking them, and the magistrates tore the garments off them and gave orders to beat them with rods. </a:t>
            </a:r>
            <a:r>
              <a:rPr lang="en-US" sz="2800" baseline="30000" dirty="0"/>
              <a:t>23 </a:t>
            </a:r>
            <a:r>
              <a:rPr lang="en-US" sz="2800" dirty="0"/>
              <a:t>And when they had inflicted many blows upon them, they threw them into prison, ordering the jailer to keep them safely. </a:t>
            </a:r>
            <a:r>
              <a:rPr lang="en-US" sz="2800" dirty="0" smtClean="0"/>
              <a:t> </a:t>
            </a:r>
            <a:r>
              <a:rPr lang="en-US" sz="2800" baseline="30000" dirty="0" smtClean="0"/>
              <a:t>24</a:t>
            </a:r>
            <a:r>
              <a:rPr lang="en-US" sz="2800" dirty="0" smtClean="0"/>
              <a:t>Having received </a:t>
            </a:r>
            <a:r>
              <a:rPr lang="en-US" sz="2800" dirty="0"/>
              <a:t>this order, he put them into the inner prison and fastened their feet in the </a:t>
            </a:r>
            <a:r>
              <a:rPr lang="en-US" sz="2800" dirty="0" smtClean="0"/>
              <a:t>stocks</a:t>
            </a:r>
            <a:r>
              <a:rPr lang="mr-IN" sz="2800" dirty="0" smtClean="0"/>
              <a:t>…………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079374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7385" y="271345"/>
            <a:ext cx="8545169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r-IN" sz="2400" baseline="30000" dirty="0" smtClean="0"/>
              <a:t>……………</a:t>
            </a:r>
            <a:r>
              <a:rPr lang="en-US" sz="2400" baseline="30000" dirty="0" smtClean="0"/>
              <a:t>.25</a:t>
            </a:r>
            <a:r>
              <a:rPr lang="en-US" sz="2400" baseline="30000" dirty="0"/>
              <a:t> </a:t>
            </a:r>
            <a:r>
              <a:rPr lang="en-US" sz="2400" dirty="0"/>
              <a:t>About midnight Paul and Silas were praying and singing hymns to God, and the prisoners were listening to them, </a:t>
            </a:r>
            <a:r>
              <a:rPr lang="en-US" sz="2400" baseline="30000" dirty="0"/>
              <a:t>26 </a:t>
            </a:r>
            <a:r>
              <a:rPr lang="en-US" sz="2400" dirty="0"/>
              <a:t>and suddenly there was a great earthquake, so that the foundations of the prison were shaken. And immediately all the doors were opened, and everyone's bonds were unfastened. </a:t>
            </a:r>
            <a:r>
              <a:rPr lang="en-US" sz="2400" baseline="30000" dirty="0"/>
              <a:t>27 </a:t>
            </a:r>
            <a:r>
              <a:rPr lang="en-US" sz="2400" dirty="0"/>
              <a:t>When the jailer woke and saw that the prison doors were open, he drew his sword and was about to kill himself, supposing that the prisoners had escaped. </a:t>
            </a:r>
            <a:r>
              <a:rPr lang="en-US" sz="2400" baseline="30000" dirty="0"/>
              <a:t>28 </a:t>
            </a:r>
            <a:r>
              <a:rPr lang="en-US" sz="2400" dirty="0"/>
              <a:t>But Paul cried with a loud voice, “Do not harm yourself, for we are all here.” </a:t>
            </a:r>
            <a:r>
              <a:rPr lang="en-US" sz="2400" baseline="30000" dirty="0"/>
              <a:t>29 </a:t>
            </a:r>
            <a:r>
              <a:rPr lang="en-US" sz="2400" dirty="0"/>
              <a:t>And the jailer called for lights and rushed in, and trembling with fear he fell down before Paul and Silas. </a:t>
            </a:r>
            <a:r>
              <a:rPr lang="en-US" sz="2400" baseline="30000" dirty="0"/>
              <a:t>30 </a:t>
            </a:r>
            <a:r>
              <a:rPr lang="en-US" sz="2400" dirty="0"/>
              <a:t>Then he brought them out and said, “Sirs, what must I do to be saved?”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16579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0" y="279400"/>
            <a:ext cx="8737600" cy="4572000"/>
          </a:xfrm>
          <a:prstGeom prst="rect">
            <a:avLst/>
          </a:prstGeom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7356246"/>
              </p:ext>
            </p:extLst>
          </p:nvPr>
        </p:nvGraphicFramePr>
        <p:xfrm>
          <a:off x="0" y="0"/>
          <a:ext cx="9078702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1" name="Document" r:id="rId4" imgW="5486400" imgH="3238500" progId="Word.Document.12">
                  <p:embed/>
                </p:oleObj>
              </mc:Choice>
              <mc:Fallback>
                <p:oleObj name="Document" r:id="rId4" imgW="54864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9078702" cy="5143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170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3359" y="2985291"/>
            <a:ext cx="821093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1 Peter 1:3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Blessed </a:t>
            </a:r>
            <a:r>
              <a:rPr lang="en-US" sz="2400" dirty="0">
                <a:solidFill>
                  <a:schemeClr val="bg1"/>
                </a:solidFill>
              </a:rPr>
              <a:t>be the God and Father of our Lord Jesus Christ! According to his great mercy,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he </a:t>
            </a:r>
            <a:r>
              <a:rPr lang="en-US" sz="2400" dirty="0">
                <a:solidFill>
                  <a:schemeClr val="bg1"/>
                </a:solidFill>
              </a:rPr>
              <a:t>has caused us to be born again to a living hope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through </a:t>
            </a:r>
            <a:r>
              <a:rPr lang="en-US" sz="2400" dirty="0">
                <a:solidFill>
                  <a:schemeClr val="bg1"/>
                </a:solidFill>
              </a:rPr>
              <a:t>the resurrection of Jesus Christ from the </a:t>
            </a:r>
            <a:r>
              <a:rPr lang="en-US" sz="2400" dirty="0" smtClean="0">
                <a:solidFill>
                  <a:schemeClr val="bg1"/>
                </a:solidFill>
              </a:rPr>
              <a:t>dead.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539" y="167087"/>
            <a:ext cx="8723425" cy="475719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76002" y="329649"/>
            <a:ext cx="51582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rgbClr val="000000"/>
                </a:solidFill>
              </a:rPr>
              <a:t>Don’t </a:t>
            </a:r>
            <a:r>
              <a:rPr lang="en-US" sz="5400" dirty="0">
                <a:solidFill>
                  <a:srgbClr val="000000"/>
                </a:solidFill>
              </a:rPr>
              <a:t>Be </a:t>
            </a:r>
            <a:r>
              <a:rPr lang="en-US" sz="5400" dirty="0" smtClean="0">
                <a:solidFill>
                  <a:srgbClr val="000000"/>
                </a:solidFill>
              </a:rPr>
              <a:t>Anxious, </a:t>
            </a:r>
            <a:r>
              <a:rPr lang="en-US" sz="5400" dirty="0">
                <a:solidFill>
                  <a:srgbClr val="000000"/>
                </a:solidFill>
              </a:rPr>
              <a:t>The Kingdom of God Is </a:t>
            </a:r>
            <a:r>
              <a:rPr lang="en-US" sz="5400" dirty="0" smtClean="0">
                <a:solidFill>
                  <a:srgbClr val="000000"/>
                </a:solidFill>
              </a:rPr>
              <a:t>Here!</a:t>
            </a:r>
            <a:endParaRPr lang="en-US" sz="5400" b="1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39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935" y="189366"/>
            <a:ext cx="8511748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Luke 12:22-26 </a:t>
            </a:r>
            <a:endParaRPr lang="en-US" sz="2800" b="1" dirty="0" smtClean="0"/>
          </a:p>
          <a:p>
            <a:r>
              <a:rPr lang="en-US" sz="2800" dirty="0" smtClean="0"/>
              <a:t>And </a:t>
            </a:r>
            <a:r>
              <a:rPr lang="en-US" sz="2800" dirty="0"/>
              <a:t>he said to his disciples, “Therefore I tell you, do not be anxious about your life, what you will eat, nor about your body, what you will put on. </a:t>
            </a:r>
            <a:r>
              <a:rPr lang="en-US" sz="2800" baseline="30000" dirty="0"/>
              <a:t>23 </a:t>
            </a:r>
            <a:r>
              <a:rPr lang="en-US" sz="2800" dirty="0"/>
              <a:t>For life is more than food, and the body more than clothing. </a:t>
            </a:r>
            <a:r>
              <a:rPr lang="en-US" sz="2800" baseline="30000" dirty="0"/>
              <a:t>24 </a:t>
            </a:r>
            <a:r>
              <a:rPr lang="en-US" sz="2800" dirty="0"/>
              <a:t>Consider the ravens: they neither sow nor reap, they have neither storehouse nor barn, and yet God feeds them. Of how much more value are you than the birds! </a:t>
            </a:r>
            <a:r>
              <a:rPr lang="en-US" sz="2800" baseline="30000" dirty="0"/>
              <a:t>25 </a:t>
            </a:r>
            <a:r>
              <a:rPr lang="en-US" sz="2800" dirty="0"/>
              <a:t>And which of you by being anxious can add a single hour to his span of life? </a:t>
            </a:r>
            <a:r>
              <a:rPr lang="en-US" sz="2800" baseline="30000" dirty="0"/>
              <a:t>26 </a:t>
            </a:r>
            <a:r>
              <a:rPr lang="en-US" sz="2800" dirty="0"/>
              <a:t>If then you are not able to do as small a thing as that, why are you anxious about the rest? 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87852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5103" y="189365"/>
            <a:ext cx="8690003" cy="4832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Luke 11:27-31 </a:t>
            </a:r>
            <a:endParaRPr lang="en-US" sz="2800" b="1" dirty="0" smtClean="0"/>
          </a:p>
          <a:p>
            <a:r>
              <a:rPr lang="en-US" sz="2800" dirty="0" smtClean="0"/>
              <a:t>Consider </a:t>
            </a:r>
            <a:r>
              <a:rPr lang="en-US" sz="2800" dirty="0"/>
              <a:t>the lilies, how they grow: they neither toil nor spin, yet I tell you, even Solomon in all his glory was not arrayed like one of these. </a:t>
            </a:r>
            <a:r>
              <a:rPr lang="en-US" sz="2800" baseline="30000" dirty="0"/>
              <a:t>28 </a:t>
            </a:r>
            <a:r>
              <a:rPr lang="en-US" sz="2800" dirty="0"/>
              <a:t>But if God so clothes the grass, which is alive in the field today, and tomorrow is thrown into the oven, how much more will he clothe you, O you of little faith! </a:t>
            </a:r>
            <a:r>
              <a:rPr lang="en-US" sz="2800" baseline="30000" dirty="0"/>
              <a:t>29 </a:t>
            </a:r>
            <a:r>
              <a:rPr lang="en-US" sz="2800" dirty="0"/>
              <a:t>And do not seek what you are to eat and what you are to drink, nor be worried. </a:t>
            </a:r>
            <a:r>
              <a:rPr lang="en-US" sz="2800" baseline="30000" dirty="0"/>
              <a:t>30 </a:t>
            </a:r>
            <a:r>
              <a:rPr lang="en-US" sz="2800" dirty="0"/>
              <a:t>For all the nations of the world seek after these things, and your Father knows that you </a:t>
            </a:r>
            <a:r>
              <a:rPr lang="en-US" sz="2800" dirty="0" smtClean="0"/>
              <a:t>need them</a:t>
            </a:r>
            <a:r>
              <a:rPr lang="en-US" sz="2800" dirty="0"/>
              <a:t>. </a:t>
            </a:r>
            <a:r>
              <a:rPr lang="en-US" sz="2800" baseline="30000" dirty="0" smtClean="0"/>
              <a:t>31</a:t>
            </a:r>
            <a:r>
              <a:rPr lang="en-US" sz="2800" dirty="0" smtClean="0"/>
              <a:t>Instead</a:t>
            </a:r>
            <a:r>
              <a:rPr lang="en-US" sz="2800" dirty="0"/>
              <a:t>, </a:t>
            </a:r>
            <a:r>
              <a:rPr lang="en-US" sz="2800" dirty="0" smtClean="0"/>
              <a:t>seek his kingdom,</a:t>
            </a:r>
            <a:r>
              <a:rPr lang="en-US" sz="2800" dirty="0"/>
              <a:t> </a:t>
            </a:r>
            <a:r>
              <a:rPr lang="en-US" sz="2800" dirty="0" smtClean="0"/>
              <a:t> and </a:t>
            </a:r>
            <a:r>
              <a:rPr lang="en-US" sz="2800" dirty="0"/>
              <a:t>these things will be added to you.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5630944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2217" y="345313"/>
            <a:ext cx="81106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Matthew 8:24-26 </a:t>
            </a:r>
            <a:endParaRPr lang="en-US" sz="3200" b="1" dirty="0" smtClean="0"/>
          </a:p>
          <a:p>
            <a:r>
              <a:rPr lang="en-US" sz="3200" dirty="0" smtClean="0"/>
              <a:t>Suddenly </a:t>
            </a:r>
            <a:r>
              <a:rPr lang="en-US" sz="3200" dirty="0"/>
              <a:t>a furious storm came up on the lake, so that the waves swept over the boat. But Jesus was sleeping. </a:t>
            </a:r>
            <a:r>
              <a:rPr lang="en-US" sz="3200" baseline="30000" dirty="0"/>
              <a:t>25 </a:t>
            </a:r>
            <a:r>
              <a:rPr lang="en-US" sz="3200" dirty="0"/>
              <a:t>The disciples went and woke him, saying, “Lord, save us! We’re going to drown!</a:t>
            </a:r>
            <a:r>
              <a:rPr lang="en-US" sz="3200" dirty="0" smtClean="0"/>
              <a:t>” </a:t>
            </a:r>
            <a:r>
              <a:rPr lang="en-US" sz="3200" baseline="30000" dirty="0" smtClean="0"/>
              <a:t>26</a:t>
            </a:r>
            <a:r>
              <a:rPr lang="en-US" sz="3200" baseline="30000" dirty="0"/>
              <a:t> </a:t>
            </a:r>
            <a:r>
              <a:rPr lang="en-US" sz="3200" dirty="0"/>
              <a:t>He replied, “You of little faith, why are you so afraid?” Then he got up and rebuked the winds and the waves, and it was completely calm.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22423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936" y="423287"/>
            <a:ext cx="833349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/>
              <a:t>Matthew 14:30-31 </a:t>
            </a:r>
            <a:endParaRPr lang="en-US" sz="4000" b="1" dirty="0" smtClean="0"/>
          </a:p>
          <a:p>
            <a:r>
              <a:rPr lang="en-US" sz="4000" dirty="0" smtClean="0"/>
              <a:t>But </a:t>
            </a:r>
            <a:r>
              <a:rPr lang="en-US" sz="4000" dirty="0"/>
              <a:t>when he saw the wind, he was afraid and, beginning to sink, cried out, “Lord, save me!”</a:t>
            </a:r>
            <a:r>
              <a:rPr lang="en-US" sz="4000" baseline="30000" dirty="0"/>
              <a:t>31 </a:t>
            </a:r>
            <a:r>
              <a:rPr lang="en-US" sz="4000" dirty="0"/>
              <a:t>Immediately Jesus reached out his hand and caught him. </a:t>
            </a:r>
            <a:r>
              <a:rPr lang="en-US" sz="4000" dirty="0" smtClean="0"/>
              <a:t> “</a:t>
            </a:r>
            <a:r>
              <a:rPr lang="en-US" sz="4000" dirty="0"/>
              <a:t>You of little faith,” he said, “why did you doubt?”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329952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627" y="445566"/>
            <a:ext cx="801040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/>
              <a:t>John 11:25-26 </a:t>
            </a:r>
            <a:endParaRPr lang="en-US" sz="4000" b="1" dirty="0" smtClean="0"/>
          </a:p>
          <a:p>
            <a:pPr algn="ctr"/>
            <a:r>
              <a:rPr lang="en-US" sz="4000" dirty="0" smtClean="0"/>
              <a:t>Jesus </a:t>
            </a:r>
            <a:r>
              <a:rPr lang="en-US" sz="4000" dirty="0"/>
              <a:t>said to her, “I am the resurrection and the life. Whoever believes in me, though he die, yet shall he live, </a:t>
            </a:r>
            <a:r>
              <a:rPr lang="en-US" sz="4000" b="1" baseline="30000" dirty="0"/>
              <a:t>26 </a:t>
            </a:r>
            <a:r>
              <a:rPr lang="en-US" sz="4000" dirty="0"/>
              <a:t>and everyone who lives and believes in me shall never die. Do you believe this?”</a:t>
            </a:r>
          </a:p>
        </p:txBody>
      </p:sp>
    </p:spTree>
    <p:extLst>
      <p:ext uri="{BB962C8B-B14F-4D97-AF65-F5344CB8AC3E}">
        <p14:creationId xmlns:p14="http://schemas.microsoft.com/office/powerpoint/2010/main" val="3698298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9936" y="289619"/>
            <a:ext cx="83112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Luke 11:32-34 </a:t>
            </a:r>
            <a:endParaRPr lang="en-US" sz="3200" b="1" dirty="0" smtClean="0"/>
          </a:p>
          <a:p>
            <a:r>
              <a:rPr lang="en-US" sz="3200" dirty="0" smtClean="0"/>
              <a:t>“</a:t>
            </a:r>
            <a:r>
              <a:rPr lang="en-US" sz="3200" dirty="0"/>
              <a:t>Fear not, little flock, for it is your Father's good pleasure to give you the kingdom. </a:t>
            </a:r>
            <a:r>
              <a:rPr lang="en-US" sz="3200" baseline="30000" dirty="0"/>
              <a:t>33 </a:t>
            </a:r>
            <a:r>
              <a:rPr lang="en-US" sz="3200" dirty="0"/>
              <a:t>Sell your possessions, and give to the needy. Provide yourselves with moneybags that do not grow old, with a treasure in the heavens that does not fail, where no thief approaches and no moth destroys. </a:t>
            </a:r>
            <a:r>
              <a:rPr lang="en-US" sz="3200" dirty="0" smtClean="0"/>
              <a:t> </a:t>
            </a:r>
            <a:r>
              <a:rPr lang="en-US" sz="3200" baseline="30000" dirty="0" smtClean="0"/>
              <a:t>34</a:t>
            </a:r>
            <a:r>
              <a:rPr lang="en-US" sz="3200" baseline="30000" dirty="0"/>
              <a:t> </a:t>
            </a:r>
            <a:r>
              <a:rPr lang="en-US" sz="3200" dirty="0"/>
              <a:t>For where your treasure is, there will your heart be also.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581727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2488" y="568916"/>
            <a:ext cx="8110670" cy="4462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0000"/>
                </a:solidFill>
              </a:rPr>
              <a:t>The Lord’s Table</a:t>
            </a:r>
          </a:p>
          <a:p>
            <a:pPr algn="ctr"/>
            <a:r>
              <a:rPr lang="en-US" sz="4400" b="1" dirty="0" smtClean="0">
                <a:solidFill>
                  <a:srgbClr val="000000"/>
                </a:solidFill>
              </a:rPr>
              <a:t>“</a:t>
            </a:r>
            <a:r>
              <a:rPr lang="en-US" sz="4400" b="1" dirty="0">
                <a:solidFill>
                  <a:srgbClr val="000000"/>
                </a:solidFill>
              </a:rPr>
              <a:t>Bless The Lord, Oh My Soul”</a:t>
            </a:r>
            <a:endParaRPr lang="en-US" sz="4400" dirty="0">
              <a:solidFill>
                <a:srgbClr val="000000"/>
              </a:solidFill>
            </a:endParaRPr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 smtClean="0"/>
          </a:p>
          <a:p>
            <a:endParaRPr lang="en-US" b="1" dirty="0"/>
          </a:p>
          <a:p>
            <a:pPr algn="ctr"/>
            <a:r>
              <a:rPr lang="en-US" sz="2400" b="1" dirty="0" smtClean="0">
                <a:solidFill>
                  <a:srgbClr val="000000"/>
                </a:solidFill>
              </a:rPr>
              <a:t>The </a:t>
            </a:r>
            <a:r>
              <a:rPr lang="en-US" sz="2400" b="1" dirty="0">
                <a:solidFill>
                  <a:srgbClr val="000000"/>
                </a:solidFill>
              </a:rPr>
              <a:t>Song Of The Forgiven</a:t>
            </a:r>
            <a:endParaRPr lang="en-US" sz="2400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00808" y="367593"/>
            <a:ext cx="861201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Philippians 4:4-7 </a:t>
            </a:r>
            <a:endParaRPr lang="en-US" sz="3200" b="1" dirty="0" smtClean="0"/>
          </a:p>
          <a:p>
            <a:r>
              <a:rPr lang="en-US" sz="3200" dirty="0" smtClean="0"/>
              <a:t>Rejoice </a:t>
            </a:r>
            <a:r>
              <a:rPr lang="en-US" sz="3200" dirty="0"/>
              <a:t>in the Lord always; again I will say, rejoice. </a:t>
            </a:r>
            <a:r>
              <a:rPr lang="en-US" sz="3200" baseline="30000" dirty="0"/>
              <a:t>5 </a:t>
            </a:r>
            <a:r>
              <a:rPr lang="en-US" sz="3200" dirty="0"/>
              <a:t>Let your reasonableness be known to everyone. The Lord is at hand; </a:t>
            </a:r>
            <a:r>
              <a:rPr lang="en-US" sz="3200" baseline="30000" dirty="0"/>
              <a:t>6 </a:t>
            </a:r>
            <a:r>
              <a:rPr lang="en-US" sz="3200" dirty="0"/>
              <a:t>do not be anxious about anything, but in everything by prayer and supplication with thanksgiving let your requests be made known to God. </a:t>
            </a:r>
            <a:r>
              <a:rPr lang="en-US" sz="3200" baseline="30000" dirty="0"/>
              <a:t>7 </a:t>
            </a:r>
            <a:r>
              <a:rPr lang="en-US" sz="3200" dirty="0"/>
              <a:t>And the peace of God, which surpasses all understanding, will guard your hearts and your minds in Christ Jesus.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61144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28727</TotalTime>
  <Words>164</Words>
  <Application>Microsoft Macintosh PowerPoint</Application>
  <PresentationFormat>On-screen Show (16:9)</PresentationFormat>
  <Paragraphs>36</Paragraphs>
  <Slides>13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Black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J. Olla</dc:creator>
  <cp:lastModifiedBy>Robert J. Olla</cp:lastModifiedBy>
  <cp:revision>823</cp:revision>
  <dcterms:created xsi:type="dcterms:W3CDTF">2016-08-27T22:55:59Z</dcterms:created>
  <dcterms:modified xsi:type="dcterms:W3CDTF">2020-03-21T23:27:10Z</dcterms:modified>
</cp:coreProperties>
</file>