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376" r:id="rId2"/>
    <p:sldId id="397" r:id="rId3"/>
    <p:sldId id="398" r:id="rId4"/>
    <p:sldId id="420" r:id="rId5"/>
    <p:sldId id="429" r:id="rId6"/>
    <p:sldId id="354" r:id="rId7"/>
    <p:sldId id="380" r:id="rId8"/>
    <p:sldId id="345" r:id="rId9"/>
    <p:sldId id="335" r:id="rId10"/>
    <p:sldId id="430" r:id="rId11"/>
    <p:sldId id="261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303"/>
    <a:srgbClr val="E0690A"/>
    <a:srgbClr val="F9CD49"/>
    <a:srgbClr val="FFFF34"/>
    <a:srgbClr val="6711FF"/>
    <a:srgbClr val="21C1FF"/>
    <a:srgbClr val="044C97"/>
    <a:srgbClr val="FF024F"/>
    <a:srgbClr val="3C0113"/>
    <a:srgbClr val="F30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07" autoAdjust="0"/>
  </p:normalViewPr>
  <p:slideViewPr>
    <p:cSldViewPr snapToGrid="0" snapToObjects="1">
      <p:cViewPr varScale="1">
        <p:scale>
          <a:sx n="114" d="100"/>
          <a:sy n="114" d="100"/>
        </p:scale>
        <p:origin x="-120" y="-19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6699-FDD2-4944-B0EF-D6543AD99DD7}" type="datetimeFigureOut">
              <a:rPr lang="en-US" smtClean="0"/>
              <a:t>3/13/20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16FF4-8795-B641-BBA6-070086CE5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4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3/13/20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3/13/20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3/13/20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3/13/20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3/13/20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3/13/20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3/13/20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3/13/20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3/13/20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3/13/20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3/13/20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EEB39-6905-2A4C-A514-F32CAB29EF98}" type="datetimeFigureOut">
              <a:rPr lang="en-US" smtClean="0"/>
              <a:t>3/13/20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440400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77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9064" y="445566"/>
            <a:ext cx="8255503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Psalm 103:20-22 </a:t>
            </a:r>
            <a:endParaRPr lang="en-US" sz="3600" dirty="0" smtClean="0"/>
          </a:p>
          <a:p>
            <a:r>
              <a:rPr lang="en-US" sz="3600" dirty="0" smtClean="0"/>
              <a:t>Bless </a:t>
            </a:r>
            <a:r>
              <a:rPr lang="en-US" sz="3600" dirty="0"/>
              <a:t>the Lord, O you his angels</a:t>
            </a:r>
            <a:r>
              <a:rPr lang="en-US" sz="3600" dirty="0" smtClean="0"/>
              <a:t>, you</a:t>
            </a:r>
            <a:endParaRPr lang="en-US" sz="3600" dirty="0"/>
          </a:p>
          <a:p>
            <a:r>
              <a:rPr lang="en-US" sz="3600" dirty="0" smtClean="0"/>
              <a:t>mighty </a:t>
            </a:r>
            <a:r>
              <a:rPr lang="en-US" sz="3600" dirty="0"/>
              <a:t>ones who do his word, obeying the voice of his word! </a:t>
            </a:r>
            <a:r>
              <a:rPr lang="en-US" sz="3600" baseline="30000" dirty="0"/>
              <a:t>21 </a:t>
            </a:r>
            <a:r>
              <a:rPr lang="en-US" sz="3600" dirty="0"/>
              <a:t>Bless the Lord, all his hosts, his ministers, who do his will! </a:t>
            </a:r>
            <a:r>
              <a:rPr lang="en-US" sz="3600" baseline="30000" dirty="0"/>
              <a:t>22 </a:t>
            </a:r>
            <a:r>
              <a:rPr lang="en-US" sz="3600" dirty="0"/>
              <a:t>Bless the Lord, all his works, in all places of his dominion. Bless the Lord, O my soul!</a:t>
            </a:r>
            <a:endParaRPr lang="en-US" sz="3600" b="1" dirty="0"/>
          </a:p>
          <a:p>
            <a:r>
              <a:rPr lang="en-US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83567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356246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17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3359" y="2985291"/>
            <a:ext cx="8210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 Peter 1:3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Blessed </a:t>
            </a:r>
            <a:r>
              <a:rPr lang="en-US" sz="2400" dirty="0">
                <a:solidFill>
                  <a:schemeClr val="bg1"/>
                </a:solidFill>
              </a:rPr>
              <a:t>be the God and Father of our Lord Jesus Christ! According to his great mercy,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he </a:t>
            </a:r>
            <a:r>
              <a:rPr lang="en-US" sz="2400" dirty="0">
                <a:solidFill>
                  <a:schemeClr val="bg1"/>
                </a:solidFill>
              </a:rPr>
              <a:t>has caused us to be born again to a living hope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through </a:t>
            </a:r>
            <a:r>
              <a:rPr lang="en-US" sz="2400" dirty="0">
                <a:solidFill>
                  <a:schemeClr val="bg1"/>
                </a:solidFill>
              </a:rPr>
              <a:t>the resurrection of Jesus Christ from the </a:t>
            </a:r>
            <a:r>
              <a:rPr lang="en-US" sz="2400" dirty="0" smtClean="0">
                <a:solidFill>
                  <a:schemeClr val="bg1"/>
                </a:solidFill>
              </a:rPr>
              <a:t>dead.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 descr="slid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42" y="1248974"/>
            <a:ext cx="6528644" cy="3641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040" y="367592"/>
            <a:ext cx="7865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Bless The Lord, Oh My Soul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7313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371" y="344099"/>
            <a:ext cx="841147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Psalm 103 </a:t>
            </a:r>
            <a:endParaRPr lang="en-US" sz="2000" b="1" dirty="0" smtClean="0"/>
          </a:p>
          <a:p>
            <a:r>
              <a:rPr lang="en-US" sz="2000" dirty="0" smtClean="0"/>
              <a:t>Bless </a:t>
            </a:r>
            <a:r>
              <a:rPr lang="en-US" sz="2000" dirty="0"/>
              <a:t>the Lord, O my soul, and all that is within me, bless his holy name</a:t>
            </a:r>
            <a:r>
              <a:rPr lang="en-US" sz="2000" dirty="0" smtClean="0"/>
              <a:t>!</a:t>
            </a:r>
            <a:r>
              <a:rPr lang="en-US" sz="2000" baseline="30000" dirty="0" smtClean="0"/>
              <a:t>2</a:t>
            </a:r>
            <a:r>
              <a:rPr lang="en-US" sz="2000" baseline="30000" dirty="0"/>
              <a:t> </a:t>
            </a:r>
            <a:r>
              <a:rPr lang="en-US" sz="2000" dirty="0"/>
              <a:t>Bless the Lord, O my soul, and forget not all his benefits, </a:t>
            </a:r>
            <a:r>
              <a:rPr lang="en-US" sz="2000" baseline="30000" dirty="0"/>
              <a:t>3 </a:t>
            </a:r>
            <a:r>
              <a:rPr lang="en-US" sz="2000" dirty="0"/>
              <a:t>who forgives all your iniquity, who heals all your diseases, </a:t>
            </a:r>
            <a:r>
              <a:rPr lang="en-US" sz="2000" baseline="30000" dirty="0"/>
              <a:t>4 </a:t>
            </a:r>
            <a:r>
              <a:rPr lang="en-US" sz="2000" dirty="0"/>
              <a:t>who redeems your life from the pit, who crowns you with steadfast love and mercy, </a:t>
            </a:r>
            <a:r>
              <a:rPr lang="en-US" sz="2000" baseline="30000" dirty="0"/>
              <a:t>5 </a:t>
            </a:r>
            <a:r>
              <a:rPr lang="en-US" sz="2000" dirty="0"/>
              <a:t>who satisfies you with good so that your youth is renewed like the </a:t>
            </a:r>
            <a:r>
              <a:rPr lang="en-US" sz="2000" dirty="0" smtClean="0"/>
              <a:t>eagle’s</a:t>
            </a:r>
            <a:r>
              <a:rPr lang="en-US" sz="2000" dirty="0"/>
              <a:t> </a:t>
            </a:r>
            <a:r>
              <a:rPr lang="en-US" sz="2000" baseline="30000" dirty="0" smtClean="0"/>
              <a:t>6</a:t>
            </a:r>
            <a:r>
              <a:rPr lang="en-US" sz="2000" baseline="30000" dirty="0"/>
              <a:t> </a:t>
            </a:r>
            <a:r>
              <a:rPr lang="en-US" sz="2000" dirty="0" smtClean="0"/>
              <a:t>The </a:t>
            </a:r>
            <a:r>
              <a:rPr lang="en-US" sz="2000" dirty="0"/>
              <a:t> Lord </a:t>
            </a:r>
            <a:r>
              <a:rPr lang="en-US" sz="2000" dirty="0" smtClean="0"/>
              <a:t> works </a:t>
            </a:r>
            <a:r>
              <a:rPr lang="en-US" sz="2000" dirty="0"/>
              <a:t> righteousness and justice for all who are oppressed. </a:t>
            </a:r>
            <a:r>
              <a:rPr lang="en-US" sz="2000" baseline="30000" dirty="0"/>
              <a:t>7 </a:t>
            </a:r>
            <a:r>
              <a:rPr lang="en-US" sz="2000" dirty="0"/>
              <a:t>He made known his ways to Moses, his acts to the people of Israel. </a:t>
            </a:r>
            <a:r>
              <a:rPr lang="en-US" sz="2000" baseline="30000" dirty="0"/>
              <a:t>8 </a:t>
            </a:r>
            <a:r>
              <a:rPr lang="en-US" sz="2000" dirty="0"/>
              <a:t>The Lord is merciful and gracious, slow to anger and abounding in steadfast love. </a:t>
            </a:r>
            <a:r>
              <a:rPr lang="en-US" sz="2000" baseline="30000" dirty="0"/>
              <a:t>9 </a:t>
            </a:r>
            <a:r>
              <a:rPr lang="en-US" sz="2000" dirty="0"/>
              <a:t>He will not always chide, nor will he keep his anger forever. </a:t>
            </a:r>
            <a:r>
              <a:rPr lang="en-US" sz="2000" baseline="30000" dirty="0"/>
              <a:t>10 </a:t>
            </a:r>
            <a:r>
              <a:rPr lang="en-US" sz="2000" dirty="0"/>
              <a:t>He does not deal with us according to our sins, nor repay us according to our iniquities</a:t>
            </a:r>
            <a:r>
              <a:rPr lang="en-US" sz="2000" dirty="0" smtClean="0"/>
              <a:t>.</a:t>
            </a:r>
            <a:r>
              <a:rPr lang="en-US" sz="2000" b="1" dirty="0"/>
              <a:t> </a:t>
            </a:r>
            <a:r>
              <a:rPr lang="en-US" sz="2000" baseline="30000" dirty="0" smtClean="0"/>
              <a:t>11</a:t>
            </a:r>
            <a:r>
              <a:rPr lang="en-US" sz="2000" baseline="30000" dirty="0"/>
              <a:t> </a:t>
            </a:r>
            <a:r>
              <a:rPr lang="en-US" sz="2000" dirty="0"/>
              <a:t>For as high as the heavens are above the earth, so great is his steadfast love toward those who fear him;</a:t>
            </a:r>
            <a:r>
              <a:rPr lang="en-US" sz="2000" baseline="30000" dirty="0"/>
              <a:t>12 </a:t>
            </a:r>
            <a:r>
              <a:rPr lang="en-US" sz="2000" dirty="0"/>
              <a:t>as far as the east is from the west, so far does he remove our transgressions from us.</a:t>
            </a:r>
            <a:r>
              <a:rPr lang="en-US" sz="2000" baseline="30000" dirty="0"/>
              <a:t>13 </a:t>
            </a:r>
            <a:r>
              <a:rPr lang="en-US" sz="2000" dirty="0"/>
              <a:t>As a father shows compassion to his children, so the Lord shows compassion to those who fear </a:t>
            </a:r>
            <a:r>
              <a:rPr lang="en-US" sz="2000" dirty="0" smtClean="0"/>
              <a:t>him</a:t>
            </a:r>
            <a:r>
              <a:rPr lang="mr-IN" sz="2000" dirty="0" smtClean="0"/>
              <a:t>…………</a:t>
            </a:r>
            <a:r>
              <a:rPr lang="en-US" sz="2000" dirty="0" smtClean="0"/>
              <a:t>..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8785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641" y="433602"/>
            <a:ext cx="81663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2000" baseline="30000" dirty="0" smtClean="0"/>
              <a:t>…………</a:t>
            </a:r>
            <a:r>
              <a:rPr lang="en-US" sz="2000" baseline="30000" dirty="0" smtClean="0"/>
              <a:t>..14</a:t>
            </a:r>
            <a:r>
              <a:rPr lang="en-US" sz="2000" baseline="30000" dirty="0"/>
              <a:t> </a:t>
            </a:r>
            <a:r>
              <a:rPr lang="en-US" sz="2000" dirty="0"/>
              <a:t>For he knows our frame; he remembers that we are dust.</a:t>
            </a:r>
            <a:r>
              <a:rPr lang="en-US" sz="2000" baseline="30000" dirty="0"/>
              <a:t>15 </a:t>
            </a:r>
            <a:r>
              <a:rPr lang="en-US" sz="2000" dirty="0"/>
              <a:t>As for man, his days are like grass; he flourishes like a flower of the field; </a:t>
            </a:r>
            <a:r>
              <a:rPr lang="en-US" sz="2000" baseline="30000" dirty="0"/>
              <a:t>16 </a:t>
            </a:r>
            <a:r>
              <a:rPr lang="en-US" sz="2000" dirty="0"/>
              <a:t>for the wind passes over it, and it is gone, and its place knows it no more. </a:t>
            </a:r>
            <a:r>
              <a:rPr lang="en-US" sz="2000" baseline="30000" dirty="0"/>
              <a:t>17 </a:t>
            </a:r>
            <a:r>
              <a:rPr lang="en-US" sz="2000" dirty="0"/>
              <a:t>But the steadfast love of the Lord is from everlasting to everlasting on those who fear him, and his righteousness to children's children,</a:t>
            </a:r>
            <a:r>
              <a:rPr lang="en-US" sz="2000" baseline="30000" dirty="0"/>
              <a:t>18 </a:t>
            </a:r>
            <a:r>
              <a:rPr lang="en-US" sz="2000" dirty="0"/>
              <a:t>to those who keep his covenant and remember to do his </a:t>
            </a:r>
            <a:r>
              <a:rPr lang="en-US" sz="2000" dirty="0" smtClean="0"/>
              <a:t>commandments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baseline="30000" dirty="0" smtClean="0"/>
              <a:t>19</a:t>
            </a:r>
            <a:r>
              <a:rPr lang="en-US" sz="2000" baseline="30000" dirty="0"/>
              <a:t> </a:t>
            </a:r>
            <a:r>
              <a:rPr lang="en-US" sz="2000" dirty="0"/>
              <a:t>The </a:t>
            </a:r>
            <a:r>
              <a:rPr lang="en-US" sz="2000" dirty="0" smtClean="0"/>
              <a:t>Lord </a:t>
            </a:r>
            <a:r>
              <a:rPr lang="en-US" sz="2000" dirty="0"/>
              <a:t> </a:t>
            </a:r>
            <a:r>
              <a:rPr lang="en-US" sz="2000" dirty="0" smtClean="0"/>
              <a:t>has </a:t>
            </a:r>
            <a:r>
              <a:rPr lang="en-US" sz="2000" dirty="0"/>
              <a:t> established his throne in the heavens, and his kingdom rules over all</a:t>
            </a:r>
            <a:r>
              <a:rPr lang="en-US" sz="2000" dirty="0" smtClean="0"/>
              <a:t>.</a:t>
            </a:r>
            <a:r>
              <a:rPr lang="en-US" sz="2000" baseline="30000" dirty="0" smtClean="0"/>
              <a:t>20</a:t>
            </a:r>
            <a:r>
              <a:rPr lang="en-US" sz="2000" baseline="30000" dirty="0"/>
              <a:t> </a:t>
            </a:r>
            <a:r>
              <a:rPr lang="en-US" sz="2000" dirty="0"/>
              <a:t>Bless the Lord, O you his angels, you mighty ones who do his word, obeying the voice of his word! </a:t>
            </a:r>
            <a:r>
              <a:rPr lang="en-US" sz="2000" baseline="30000" dirty="0"/>
              <a:t>21 </a:t>
            </a:r>
            <a:r>
              <a:rPr lang="en-US" sz="2000" dirty="0"/>
              <a:t>Bless the Lord, all his hosts, his ministers, who do his will! </a:t>
            </a:r>
            <a:r>
              <a:rPr lang="en-US" sz="2000" baseline="30000" dirty="0"/>
              <a:t>22 </a:t>
            </a:r>
            <a:r>
              <a:rPr lang="en-US" sz="2000" dirty="0"/>
              <a:t>Bless the Lord, all his works, in all places of his dominion. Bless the Lord, O my soul!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6309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193" y="401011"/>
            <a:ext cx="79546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Psalm 103:1-</a:t>
            </a:r>
            <a:r>
              <a:rPr lang="en-US" sz="3200" b="1" dirty="0" smtClean="0"/>
              <a:t>5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Bless the Lord, O my soul, and all that is within me, bless his holy name</a:t>
            </a:r>
            <a:r>
              <a:rPr lang="en-US" sz="3200" dirty="0" smtClean="0"/>
              <a:t>!</a:t>
            </a:r>
            <a:r>
              <a:rPr lang="en-US" sz="3200" baseline="30000" dirty="0" smtClean="0"/>
              <a:t>2</a:t>
            </a:r>
            <a:r>
              <a:rPr lang="en-US" sz="3200" baseline="30000" dirty="0"/>
              <a:t> </a:t>
            </a:r>
            <a:r>
              <a:rPr lang="en-US" sz="3200" dirty="0"/>
              <a:t>Bless the Lord, O my soul, and forget not all his </a:t>
            </a:r>
            <a:r>
              <a:rPr lang="en-US" sz="3200" dirty="0" smtClean="0"/>
              <a:t>benefits</a:t>
            </a:r>
            <a:r>
              <a:rPr lang="en-US" sz="3200" dirty="0"/>
              <a:t> </a:t>
            </a:r>
            <a:r>
              <a:rPr lang="en-US" sz="3200" baseline="30000" dirty="0" smtClean="0"/>
              <a:t>3</a:t>
            </a:r>
            <a:r>
              <a:rPr lang="en-US" sz="3200" baseline="30000" dirty="0"/>
              <a:t> </a:t>
            </a:r>
            <a:r>
              <a:rPr lang="en-US" sz="3200" dirty="0" smtClean="0"/>
              <a:t>who </a:t>
            </a:r>
            <a:r>
              <a:rPr lang="en-US" sz="3200" dirty="0"/>
              <a:t> forgives all your iniquity, who heals all your diseases, </a:t>
            </a:r>
            <a:r>
              <a:rPr lang="en-US" sz="3200" baseline="30000" dirty="0"/>
              <a:t>4 </a:t>
            </a:r>
            <a:r>
              <a:rPr lang="en-US" sz="3200" dirty="0"/>
              <a:t>who redeems your life from the pit, who crowns you with steadfast love and mercy, </a:t>
            </a:r>
            <a:r>
              <a:rPr lang="en-US" sz="3200" baseline="30000" dirty="0"/>
              <a:t>5 </a:t>
            </a:r>
            <a:r>
              <a:rPr lang="en-US" sz="3200" dirty="0"/>
              <a:t>who satisfies you with good so that your youth is renewed like the eagle's.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2242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4232" y="378731"/>
            <a:ext cx="83446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Psalm 103:</a:t>
            </a:r>
            <a:r>
              <a:rPr lang="en-US" sz="3200" baseline="30000" dirty="0"/>
              <a:t> </a:t>
            </a:r>
            <a:r>
              <a:rPr lang="en-US" sz="3200" b="1" dirty="0"/>
              <a:t>6-10 </a:t>
            </a:r>
            <a:endParaRPr lang="en-US" sz="3200" b="1" dirty="0" smtClean="0"/>
          </a:p>
          <a:p>
            <a:r>
              <a:rPr lang="en-US" sz="3200" dirty="0" smtClean="0"/>
              <a:t>The</a:t>
            </a:r>
            <a:r>
              <a:rPr lang="en-US" sz="3200" dirty="0"/>
              <a:t> Lord works righteousness and justice for all who are oppressed. </a:t>
            </a:r>
            <a:r>
              <a:rPr lang="en-US" sz="3200" baseline="30000" dirty="0"/>
              <a:t>7 </a:t>
            </a:r>
            <a:r>
              <a:rPr lang="en-US" sz="3200" dirty="0"/>
              <a:t>He made known his ways to Moses, his acts to the people of Israel. </a:t>
            </a:r>
            <a:r>
              <a:rPr lang="en-US" sz="3200" baseline="30000" dirty="0"/>
              <a:t>8 </a:t>
            </a:r>
            <a:r>
              <a:rPr lang="en-US" sz="3200" dirty="0"/>
              <a:t>The Lord is merciful and gracious, slow to anger and abounding in steadfast love. </a:t>
            </a:r>
            <a:r>
              <a:rPr lang="en-US" sz="3200" baseline="30000" dirty="0"/>
              <a:t>9 </a:t>
            </a:r>
            <a:r>
              <a:rPr lang="en-US" sz="3200" dirty="0"/>
              <a:t>He will not always chide, nor will he keep his anger forever. </a:t>
            </a:r>
            <a:r>
              <a:rPr lang="en-US" sz="3200" baseline="30000" dirty="0"/>
              <a:t>10 </a:t>
            </a:r>
            <a:r>
              <a:rPr lang="en-US" sz="3200" dirty="0"/>
              <a:t>He does not deal with us according to our sins, nor repay us according to our iniquities.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2995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9333" y="523540"/>
            <a:ext cx="802154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Psalm 103:</a:t>
            </a:r>
            <a:r>
              <a:rPr lang="en-US" sz="3200" baseline="30000" dirty="0"/>
              <a:t> </a:t>
            </a:r>
            <a:r>
              <a:rPr lang="en-US" sz="3200" b="1" dirty="0"/>
              <a:t>11-</a:t>
            </a:r>
            <a:r>
              <a:rPr lang="en-US" sz="3200" b="1" dirty="0" smtClean="0"/>
              <a:t>13</a:t>
            </a:r>
          </a:p>
          <a:p>
            <a:r>
              <a:rPr lang="en-US" sz="3200" b="1" dirty="0"/>
              <a:t> </a:t>
            </a:r>
            <a:r>
              <a:rPr lang="en-US" sz="3200" dirty="0" smtClean="0"/>
              <a:t>For</a:t>
            </a:r>
            <a:r>
              <a:rPr lang="en-US" sz="3200" dirty="0"/>
              <a:t> as high as the heavens are above the earth, so great is his steadfast </a:t>
            </a:r>
            <a:r>
              <a:rPr lang="en-US" sz="3200" dirty="0" smtClean="0"/>
              <a:t>love toward </a:t>
            </a:r>
            <a:r>
              <a:rPr lang="en-US" sz="3200" dirty="0"/>
              <a:t> those who fear him;</a:t>
            </a:r>
            <a:r>
              <a:rPr lang="en-US" sz="3200" baseline="30000" dirty="0"/>
              <a:t>12 </a:t>
            </a:r>
            <a:r>
              <a:rPr lang="en-US" sz="3200" dirty="0"/>
              <a:t>as far as the east is from the west, so far does he remove our transgressions from us.</a:t>
            </a:r>
            <a:r>
              <a:rPr lang="en-US" sz="3200" baseline="30000" dirty="0"/>
              <a:t>13 </a:t>
            </a:r>
            <a:r>
              <a:rPr lang="en-US" sz="3200" dirty="0"/>
              <a:t>As a father shows compassion to his children, so the Lord shows compassion to those who fear him.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9829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090" y="222294"/>
            <a:ext cx="857859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Psalm 103:14-19</a:t>
            </a:r>
            <a:r>
              <a:rPr lang="en-US" sz="2800" baseline="30000" dirty="0"/>
              <a:t> </a:t>
            </a:r>
            <a:endParaRPr lang="en-US" sz="2800" baseline="30000" dirty="0" smtClean="0"/>
          </a:p>
          <a:p>
            <a:r>
              <a:rPr lang="en-US" sz="2800" dirty="0" smtClean="0"/>
              <a:t>For </a:t>
            </a:r>
            <a:r>
              <a:rPr lang="en-US" sz="2800" dirty="0"/>
              <a:t>he knows our frame; he remembers that we are dust.</a:t>
            </a:r>
            <a:r>
              <a:rPr lang="en-US" sz="2800" baseline="30000" dirty="0"/>
              <a:t>15 </a:t>
            </a:r>
            <a:r>
              <a:rPr lang="en-US" sz="2800" dirty="0"/>
              <a:t>As for man, his days are like grass; he flourishes like a flower of the field; </a:t>
            </a:r>
            <a:r>
              <a:rPr lang="en-US" sz="2800" baseline="30000" dirty="0"/>
              <a:t>16 </a:t>
            </a:r>
            <a:r>
              <a:rPr lang="en-US" sz="2800" dirty="0"/>
              <a:t>for the wind passes over it, and it is gone, and its place knows it no more. </a:t>
            </a:r>
            <a:r>
              <a:rPr lang="en-US" sz="2800" baseline="30000" dirty="0"/>
              <a:t>17 </a:t>
            </a:r>
            <a:r>
              <a:rPr lang="en-US" sz="2800" dirty="0"/>
              <a:t>But the steadfast love of the Lord is from everlasting to </a:t>
            </a:r>
            <a:r>
              <a:rPr lang="en-US" sz="2800" dirty="0" smtClean="0"/>
              <a:t>everlasting on</a:t>
            </a:r>
            <a:r>
              <a:rPr lang="en-US" sz="2800" dirty="0"/>
              <a:t> </a:t>
            </a:r>
            <a:r>
              <a:rPr lang="en-US" sz="2800" dirty="0" smtClean="0"/>
              <a:t> those </a:t>
            </a:r>
            <a:r>
              <a:rPr lang="en-US" sz="2800" dirty="0"/>
              <a:t>who fear him, and his righteousness to children's children,</a:t>
            </a:r>
            <a:r>
              <a:rPr lang="en-US" sz="2800" baseline="30000" dirty="0"/>
              <a:t>18 </a:t>
            </a:r>
            <a:r>
              <a:rPr lang="en-US" sz="2800" dirty="0"/>
              <a:t>to those who keep his covenant and remember to do his commandments. </a:t>
            </a:r>
            <a:r>
              <a:rPr lang="en-US" sz="2800" baseline="30000" dirty="0"/>
              <a:t>19 </a:t>
            </a:r>
            <a:r>
              <a:rPr lang="en-US" sz="2800" dirty="0"/>
              <a:t>The Lord has established his throne in the heavens, and his kingdom rules over all.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8172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8" y="446386"/>
            <a:ext cx="8110670" cy="4332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488" y="568916"/>
            <a:ext cx="8110670" cy="446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00"/>
                </a:solidFill>
              </a:rPr>
              <a:t>The Lord’s Table</a:t>
            </a:r>
          </a:p>
          <a:p>
            <a:pPr algn="ctr"/>
            <a:r>
              <a:rPr lang="en-US" sz="4400" b="1" dirty="0" smtClean="0">
                <a:solidFill>
                  <a:srgbClr val="000000"/>
                </a:solidFill>
              </a:rPr>
              <a:t>“</a:t>
            </a:r>
            <a:r>
              <a:rPr lang="en-US" sz="4400" b="1" dirty="0">
                <a:solidFill>
                  <a:srgbClr val="000000"/>
                </a:solidFill>
              </a:rPr>
              <a:t>Bless The Lord, Oh My Soul”</a:t>
            </a:r>
            <a:endParaRPr lang="en-US" sz="4400" dirty="0">
              <a:solidFill>
                <a:srgbClr val="000000"/>
              </a:solidFill>
            </a:endParaRP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Song Of The Forgiven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4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29927</TotalTime>
  <Words>113</Words>
  <Application>Microsoft Macintosh PowerPoint</Application>
  <PresentationFormat>On-screen Show (16:9)</PresentationFormat>
  <Paragraphs>31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Black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J. Olla</dc:creator>
  <cp:lastModifiedBy>Robert J. Olla</cp:lastModifiedBy>
  <cp:revision>817</cp:revision>
  <dcterms:created xsi:type="dcterms:W3CDTF">2016-08-27T22:55:59Z</dcterms:created>
  <dcterms:modified xsi:type="dcterms:W3CDTF">2020-03-15T01:11:11Z</dcterms:modified>
</cp:coreProperties>
</file>