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76" r:id="rId2"/>
    <p:sldId id="397" r:id="rId3"/>
    <p:sldId id="398" r:id="rId4"/>
    <p:sldId id="420" r:id="rId5"/>
    <p:sldId id="429" r:id="rId6"/>
    <p:sldId id="354" r:id="rId7"/>
    <p:sldId id="380" r:id="rId8"/>
    <p:sldId id="345" r:id="rId9"/>
    <p:sldId id="335" r:id="rId10"/>
    <p:sldId id="369" r:id="rId11"/>
    <p:sldId id="430" r:id="rId12"/>
    <p:sldId id="305" r:id="rId13"/>
    <p:sldId id="399" r:id="rId14"/>
    <p:sldId id="421" r:id="rId15"/>
    <p:sldId id="422" r:id="rId16"/>
    <p:sldId id="423" r:id="rId17"/>
    <p:sldId id="425" r:id="rId18"/>
    <p:sldId id="427" r:id="rId19"/>
    <p:sldId id="426" r:id="rId20"/>
    <p:sldId id="440" r:id="rId21"/>
    <p:sldId id="441" r:id="rId22"/>
    <p:sldId id="26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14" d="100"/>
          <a:sy n="114" d="100"/>
        </p:scale>
        <p:origin x="-120" y="-19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1/25/20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84"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smtClean="0">
                <a:solidFill>
                  <a:schemeClr val="bg1"/>
                </a:solidFill>
              </a:rPr>
              <a:t>Psalm 16:11 </a:t>
            </a: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3" name="Rectangle 2"/>
          <p:cNvSpPr/>
          <p:nvPr/>
        </p:nvSpPr>
        <p:spPr>
          <a:xfrm>
            <a:off x="373510" y="334174"/>
            <a:ext cx="8441334" cy="3785652"/>
          </a:xfrm>
          <a:prstGeom prst="rect">
            <a:avLst/>
          </a:prstGeom>
        </p:spPr>
        <p:txBody>
          <a:bodyPr wrap="square">
            <a:spAutoFit/>
          </a:bodyPr>
          <a:lstStyle/>
          <a:p>
            <a:r>
              <a:rPr lang="en-US" sz="4000" b="1" dirty="0"/>
              <a:t>Genesis 11:4</a:t>
            </a:r>
            <a:r>
              <a:rPr lang="en-US" sz="4000" dirty="0"/>
              <a:t> </a:t>
            </a:r>
            <a:endParaRPr lang="en-US" sz="4000" dirty="0" smtClean="0"/>
          </a:p>
          <a:p>
            <a:r>
              <a:rPr lang="en-US" sz="4000" dirty="0" smtClean="0"/>
              <a:t>Then </a:t>
            </a:r>
            <a:r>
              <a:rPr lang="en-US" sz="4000" dirty="0"/>
              <a:t>they said, “Come, let us build ourselves a city and a tower with its top in the heavens, and let us make a name for ourselves, lest we be dispersed over the face of the whole earth.”</a:t>
            </a:r>
            <a:endParaRPr lang="en-US" sz="40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03" y="289619"/>
            <a:ext cx="8645439" cy="4524315"/>
          </a:xfrm>
          <a:prstGeom prst="rect">
            <a:avLst/>
          </a:prstGeom>
        </p:spPr>
        <p:txBody>
          <a:bodyPr wrap="square">
            <a:spAutoFit/>
          </a:bodyPr>
          <a:lstStyle/>
          <a:p>
            <a:r>
              <a:rPr lang="en-US" sz="3200" b="1" dirty="0"/>
              <a:t>2 Timothy 3:1-4 </a:t>
            </a:r>
            <a:endParaRPr lang="en-US" sz="3200" b="1" dirty="0" smtClean="0"/>
          </a:p>
          <a:p>
            <a:r>
              <a:rPr lang="en-US" sz="3200" dirty="0" smtClean="0"/>
              <a:t>But </a:t>
            </a:r>
            <a:r>
              <a:rPr lang="en-US" sz="3200" dirty="0"/>
              <a:t>understand this, that in the last days there will come times of difficulty. </a:t>
            </a:r>
            <a:r>
              <a:rPr lang="en-US" sz="3200" baseline="30000" dirty="0"/>
              <a:t>2 </a:t>
            </a:r>
            <a:r>
              <a:rPr lang="en-US" sz="3200" dirty="0"/>
              <a:t>For people will be lovers of self, lovers of money, proud, arrogant, abusive, </a:t>
            </a:r>
            <a:r>
              <a:rPr lang="en-US" sz="3200" dirty="0" smtClean="0"/>
              <a:t> disobedient </a:t>
            </a:r>
            <a:r>
              <a:rPr lang="en-US" sz="3200" dirty="0"/>
              <a:t>to their parents, ungrateful, unholy, </a:t>
            </a:r>
            <a:r>
              <a:rPr lang="en-US" sz="3200" dirty="0" smtClean="0"/>
              <a:t> </a:t>
            </a:r>
            <a:r>
              <a:rPr lang="en-US" sz="3200" baseline="30000" dirty="0" smtClean="0"/>
              <a:t>3</a:t>
            </a:r>
            <a:r>
              <a:rPr lang="en-US" sz="3200" baseline="30000" dirty="0"/>
              <a:t> </a:t>
            </a:r>
            <a:r>
              <a:rPr lang="en-US" sz="3200" dirty="0"/>
              <a:t>heartless, unappeasable, slanderous, without self-control, brutal, not loving good, </a:t>
            </a:r>
            <a:r>
              <a:rPr lang="en-US" sz="3200" dirty="0" smtClean="0"/>
              <a:t> </a:t>
            </a:r>
            <a:r>
              <a:rPr lang="en-US" sz="3200" baseline="30000" dirty="0" smtClean="0"/>
              <a:t>4</a:t>
            </a:r>
            <a:r>
              <a:rPr lang="en-US" sz="3200" baseline="30000" dirty="0"/>
              <a:t> </a:t>
            </a:r>
            <a:r>
              <a:rPr lang="en-US" sz="3200" dirty="0"/>
              <a:t>treacherous, reckless, swollen with conceit, </a:t>
            </a:r>
            <a:r>
              <a:rPr lang="en-US" sz="3200" dirty="0" smtClean="0"/>
              <a:t> lovers </a:t>
            </a:r>
            <a:r>
              <a:rPr lang="en-US" sz="3200" dirty="0"/>
              <a:t>of pleasure rather than lovers of </a:t>
            </a:r>
            <a:r>
              <a:rPr lang="en-US" sz="3200" dirty="0" smtClean="0"/>
              <a:t>God</a:t>
            </a:r>
            <a:endParaRPr lang="en-US" sz="3200" b="1" dirty="0"/>
          </a:p>
        </p:txBody>
      </p:sp>
    </p:spTree>
    <p:extLst>
      <p:ext uri="{BB962C8B-B14F-4D97-AF65-F5344CB8AC3E}">
        <p14:creationId xmlns:p14="http://schemas.microsoft.com/office/powerpoint/2010/main" val="34936385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378795" y="378731"/>
            <a:ext cx="8411477" cy="4524315"/>
          </a:xfrm>
          <a:prstGeom prst="rect">
            <a:avLst/>
          </a:prstGeom>
        </p:spPr>
        <p:txBody>
          <a:bodyPr wrap="square">
            <a:spAutoFit/>
          </a:bodyPr>
          <a:lstStyle/>
          <a:p>
            <a:r>
              <a:rPr lang="en-US" sz="3200" b="1" dirty="0"/>
              <a:t>Revelation 16:9 </a:t>
            </a:r>
            <a:r>
              <a:rPr lang="en-US" sz="3200" dirty="0"/>
              <a:t>They were scorched by the fierce heat, and they cursed the name of God who had power over these plagues. They did not repent and give him glory.</a:t>
            </a:r>
            <a:endParaRPr lang="en-US" sz="3200" b="1" dirty="0"/>
          </a:p>
          <a:p>
            <a:r>
              <a:rPr lang="en-US" sz="3200" b="1" dirty="0"/>
              <a:t> </a:t>
            </a:r>
          </a:p>
          <a:p>
            <a:r>
              <a:rPr lang="en-US" sz="3200" b="1" dirty="0"/>
              <a:t>Revelation 16:11 </a:t>
            </a:r>
            <a:r>
              <a:rPr lang="en-US" sz="3200" dirty="0"/>
              <a:t>and cursed the God of heaven for their pain and sores. They did not repent of their deeds.</a:t>
            </a:r>
            <a:endParaRPr lang="en-US" sz="3200" b="1" dirty="0"/>
          </a:p>
          <a:p>
            <a:r>
              <a:rPr lang="en-US" sz="3200" b="1"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654" y="412148"/>
            <a:ext cx="8422618" cy="4154983"/>
          </a:xfrm>
          <a:prstGeom prst="rect">
            <a:avLst/>
          </a:prstGeom>
        </p:spPr>
        <p:txBody>
          <a:bodyPr wrap="square">
            <a:spAutoFit/>
          </a:bodyPr>
          <a:lstStyle/>
          <a:p>
            <a:r>
              <a:rPr lang="en-US" sz="4400" b="1" dirty="0"/>
              <a:t>Revelation 16:</a:t>
            </a:r>
            <a:r>
              <a:rPr lang="en-US" sz="4400" b="1" dirty="0" smtClean="0"/>
              <a:t>21</a:t>
            </a:r>
          </a:p>
          <a:p>
            <a:r>
              <a:rPr lang="en-US" sz="4400" b="1" dirty="0"/>
              <a:t> </a:t>
            </a:r>
            <a:r>
              <a:rPr lang="en-US" sz="4400" dirty="0"/>
              <a:t>And great hailstones, about one hundred </a:t>
            </a:r>
            <a:r>
              <a:rPr lang="en-US" sz="4400" dirty="0" smtClean="0"/>
              <a:t>pounds</a:t>
            </a:r>
            <a:r>
              <a:rPr lang="en-US" sz="4400" dirty="0"/>
              <a:t> each, fell from heaven on people; and they cursed God for the plague of the hail, because the plague was so severe.</a:t>
            </a:r>
            <a:endParaRPr lang="en-US" sz="4400" b="1" dirty="0"/>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217" y="389870"/>
            <a:ext cx="8277785" cy="3416320"/>
          </a:xfrm>
          <a:prstGeom prst="rect">
            <a:avLst/>
          </a:prstGeom>
        </p:spPr>
        <p:txBody>
          <a:bodyPr wrap="square">
            <a:spAutoFit/>
          </a:bodyPr>
          <a:lstStyle/>
          <a:p>
            <a:r>
              <a:rPr lang="en-US" sz="3600" b="1" dirty="0"/>
              <a:t>Genesis 11:4</a:t>
            </a:r>
            <a:r>
              <a:rPr lang="en-US" sz="3600" dirty="0"/>
              <a:t> </a:t>
            </a:r>
            <a:endParaRPr lang="en-US" sz="3600" dirty="0" smtClean="0"/>
          </a:p>
          <a:p>
            <a:r>
              <a:rPr lang="en-US" sz="3600" dirty="0" smtClean="0"/>
              <a:t>Then </a:t>
            </a:r>
            <a:r>
              <a:rPr lang="en-US" sz="3600" dirty="0"/>
              <a:t>they said, “Come, let us build ourselves a city and a tower with its top in the heavens, and let us make a name for ourselves, lest we be dispersed over the face of the whole earth.” </a:t>
            </a:r>
          </a:p>
        </p:txBody>
      </p:sp>
    </p:spTree>
    <p:extLst>
      <p:ext uri="{BB962C8B-B14F-4D97-AF65-F5344CB8AC3E}">
        <p14:creationId xmlns:p14="http://schemas.microsoft.com/office/powerpoint/2010/main" val="3960431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1077" y="378732"/>
            <a:ext cx="8255503" cy="5078313"/>
          </a:xfrm>
          <a:prstGeom prst="rect">
            <a:avLst/>
          </a:prstGeom>
        </p:spPr>
        <p:txBody>
          <a:bodyPr wrap="square">
            <a:spAutoFit/>
          </a:bodyPr>
          <a:lstStyle/>
          <a:p>
            <a:r>
              <a:rPr lang="en-US" sz="5400" b="1" dirty="0"/>
              <a:t>James 4:6 </a:t>
            </a:r>
            <a:r>
              <a:rPr lang="en-US" sz="5400" b="1" baseline="30000" dirty="0"/>
              <a:t> </a:t>
            </a:r>
            <a:endParaRPr lang="en-US" sz="5400" b="1" baseline="30000" dirty="0" smtClean="0"/>
          </a:p>
          <a:p>
            <a:r>
              <a:rPr lang="en-US" sz="5400" dirty="0" smtClean="0"/>
              <a:t>But</a:t>
            </a:r>
            <a:r>
              <a:rPr lang="en-US" sz="5400" dirty="0"/>
              <a:t> he gives more grace. Therefore it says, “God opposes the proud but gives grace to the humble.”</a:t>
            </a:r>
          </a:p>
          <a:p>
            <a:r>
              <a:rPr lang="en-US" sz="5400" dirty="0"/>
              <a:t> </a:t>
            </a:r>
          </a:p>
        </p:txBody>
      </p:sp>
    </p:spTree>
    <p:extLst>
      <p:ext uri="{BB962C8B-B14F-4D97-AF65-F5344CB8AC3E}">
        <p14:creationId xmlns:p14="http://schemas.microsoft.com/office/powerpoint/2010/main" val="39365485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85" y="256201"/>
            <a:ext cx="8600875" cy="3231654"/>
          </a:xfrm>
          <a:prstGeom prst="rect">
            <a:avLst/>
          </a:prstGeom>
        </p:spPr>
        <p:txBody>
          <a:bodyPr wrap="square">
            <a:spAutoFit/>
          </a:bodyPr>
          <a:lstStyle/>
          <a:p>
            <a:r>
              <a:rPr lang="en-US" sz="2800" b="1" dirty="0"/>
              <a:t>Mark 16:14-</a:t>
            </a:r>
            <a:r>
              <a:rPr lang="en-US" sz="2800" b="1" dirty="0" smtClean="0"/>
              <a:t>15</a:t>
            </a:r>
            <a:r>
              <a:rPr lang="en-US" sz="2800" b="1" dirty="0"/>
              <a:t> </a:t>
            </a:r>
            <a:endParaRPr lang="en-US" sz="2800" b="1" dirty="0" smtClean="0"/>
          </a:p>
          <a:p>
            <a:r>
              <a:rPr lang="en-US" sz="2800" dirty="0" smtClean="0"/>
              <a:t>Afterward</a:t>
            </a:r>
            <a:r>
              <a:rPr lang="en-US" sz="2800" dirty="0"/>
              <a:t> he appeared to the eleven themselves as they were reclining at table, and he rebuked them for their unbelief and hardness of heart, because they had not believed those who saw him after he had risen. </a:t>
            </a:r>
            <a:endParaRPr lang="en-US" sz="2800" dirty="0" smtClean="0"/>
          </a:p>
          <a:p>
            <a:r>
              <a:rPr lang="en-US" sz="2800" baseline="30000" dirty="0" smtClean="0"/>
              <a:t>15</a:t>
            </a:r>
            <a:r>
              <a:rPr lang="en-US" sz="2800" baseline="30000" dirty="0"/>
              <a:t> </a:t>
            </a:r>
            <a:r>
              <a:rPr lang="en-US" sz="2800" dirty="0"/>
              <a:t>And he said to them, </a:t>
            </a:r>
            <a:r>
              <a:rPr lang="en-US" sz="3200" dirty="0"/>
              <a:t>“</a:t>
            </a:r>
            <a:r>
              <a:rPr lang="en-US" sz="3200" b="1" u="sng" dirty="0"/>
              <a:t>Go into all the world</a:t>
            </a:r>
            <a:r>
              <a:rPr lang="en-US" sz="3200" b="1" dirty="0"/>
              <a:t> and proclaim the gospel to the whole </a:t>
            </a:r>
            <a:r>
              <a:rPr lang="en-US" sz="3200" b="1" dirty="0" smtClean="0"/>
              <a:t>creation”.</a:t>
            </a:r>
            <a:endParaRPr lang="en-US" sz="2800" b="1" dirty="0"/>
          </a:p>
        </p:txBody>
      </p:sp>
    </p:spTree>
    <p:extLst>
      <p:ext uri="{BB962C8B-B14F-4D97-AF65-F5344CB8AC3E}">
        <p14:creationId xmlns:p14="http://schemas.microsoft.com/office/powerpoint/2010/main" val="10004569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4157-ThinkstockPhotos-653967256.1200w.t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715084" y="170737"/>
            <a:ext cx="7780538" cy="1200329"/>
          </a:xfrm>
          <a:prstGeom prst="rect">
            <a:avLst/>
          </a:prstGeom>
          <a:noFill/>
        </p:spPr>
        <p:txBody>
          <a:bodyPr wrap="square" rtlCol="0">
            <a:spAutoFit/>
          </a:bodyPr>
          <a:lstStyle/>
          <a:p>
            <a:pPr algn="ctr"/>
            <a:r>
              <a:rPr lang="en-US" sz="7200" dirty="0" smtClean="0">
                <a:solidFill>
                  <a:srgbClr val="000000"/>
                </a:solidFill>
                <a:latin typeface="Bangla MN"/>
                <a:cs typeface="Bangla MN"/>
              </a:rPr>
              <a:t>Communion</a:t>
            </a:r>
            <a:endParaRPr lang="en-US" sz="7200" dirty="0">
              <a:solidFill>
                <a:srgbClr val="000000"/>
              </a:solidFill>
              <a:latin typeface="Bangla MN"/>
              <a:cs typeface="Bangla MN"/>
            </a:endParaRPr>
          </a:p>
        </p:txBody>
      </p:sp>
    </p:spTree>
    <p:extLst>
      <p:ext uri="{BB962C8B-B14F-4D97-AF65-F5344CB8AC3E}">
        <p14:creationId xmlns:p14="http://schemas.microsoft.com/office/powerpoint/2010/main" val="3942106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808" y="233922"/>
            <a:ext cx="8567452" cy="4524316"/>
          </a:xfrm>
          <a:prstGeom prst="rect">
            <a:avLst/>
          </a:prstGeom>
        </p:spPr>
        <p:txBody>
          <a:bodyPr wrap="square">
            <a:spAutoFit/>
          </a:bodyPr>
          <a:lstStyle/>
          <a:p>
            <a:r>
              <a:rPr lang="en-US" sz="3600" b="1" dirty="0"/>
              <a:t>John 20:19-23 </a:t>
            </a:r>
            <a:r>
              <a:rPr lang="en-US" sz="3600" b="1" baseline="30000" dirty="0"/>
              <a:t> </a:t>
            </a:r>
            <a:r>
              <a:rPr lang="en-US" sz="3600" dirty="0"/>
              <a:t>On the evening of that day, the first day of the week, the doors being locked where the disciples were for fear of the Jews, Jesus came and stood among them and said to them, “Peace be with you.” </a:t>
            </a:r>
            <a:r>
              <a:rPr lang="en-US" sz="3600" dirty="0" smtClean="0"/>
              <a:t> </a:t>
            </a:r>
            <a:r>
              <a:rPr lang="en-US" sz="3600" b="1" baseline="30000" dirty="0" smtClean="0"/>
              <a:t>20</a:t>
            </a:r>
            <a:r>
              <a:rPr lang="en-US" sz="3600" b="1" baseline="30000" dirty="0"/>
              <a:t> </a:t>
            </a:r>
            <a:r>
              <a:rPr lang="en-US" sz="3600" dirty="0"/>
              <a:t>When he had said this, he showed them his hands and his side. Then the disciples were glad when they saw the </a:t>
            </a:r>
            <a:r>
              <a:rPr lang="en-US" sz="3600" dirty="0" smtClean="0"/>
              <a:t>Lord</a:t>
            </a:r>
            <a:r>
              <a:rPr lang="mr-IN" sz="3600" dirty="0" smtClean="0"/>
              <a:t>…………</a:t>
            </a:r>
            <a:r>
              <a:rPr lang="en-US" sz="3600" dirty="0"/>
              <a:t> </a:t>
            </a:r>
          </a:p>
        </p:txBody>
      </p:sp>
    </p:spTree>
    <p:extLst>
      <p:ext uri="{BB962C8B-B14F-4D97-AF65-F5344CB8AC3E}">
        <p14:creationId xmlns:p14="http://schemas.microsoft.com/office/powerpoint/2010/main" val="38642638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1949" y="323036"/>
            <a:ext cx="8612016" cy="3970318"/>
          </a:xfrm>
          <a:prstGeom prst="rect">
            <a:avLst/>
          </a:prstGeom>
        </p:spPr>
        <p:txBody>
          <a:bodyPr wrap="square">
            <a:spAutoFit/>
          </a:bodyPr>
          <a:lstStyle/>
          <a:p>
            <a:r>
              <a:rPr lang="mr-IN" sz="3200" b="1" baseline="30000" dirty="0" smtClean="0"/>
              <a:t>……</a:t>
            </a:r>
            <a:r>
              <a:rPr lang="en-US" sz="3600" b="1" baseline="30000" dirty="0" smtClean="0"/>
              <a:t>21 </a:t>
            </a:r>
            <a:r>
              <a:rPr lang="en-US" sz="3600" dirty="0" smtClean="0"/>
              <a:t>Jesus said to them again, “Peace be with you. As the Father has sent me, even so I am sending you.” </a:t>
            </a:r>
            <a:r>
              <a:rPr lang="en-US" sz="3600" b="1" baseline="30000" dirty="0" smtClean="0"/>
              <a:t>22 </a:t>
            </a:r>
            <a:r>
              <a:rPr lang="en-US" sz="3600" dirty="0" smtClean="0"/>
              <a:t>And when he had said this, he breathed on them and said to them,  “Receive the Holy Spirit. </a:t>
            </a:r>
            <a:r>
              <a:rPr lang="en-US" sz="3600" b="1" baseline="30000" dirty="0" smtClean="0"/>
              <a:t>23 </a:t>
            </a:r>
            <a:r>
              <a:rPr lang="en-US" sz="3600" dirty="0" smtClean="0"/>
              <a:t>If you forgive the sins of any, they are forgiven them; if you withhold forgiveness from any, it is withheld.</a:t>
            </a:r>
            <a:endParaRPr lang="en-US" sz="3600" dirty="0"/>
          </a:p>
        </p:txBody>
      </p:sp>
    </p:spTree>
    <p:extLst>
      <p:ext uri="{BB962C8B-B14F-4D97-AF65-F5344CB8AC3E}">
        <p14:creationId xmlns:p14="http://schemas.microsoft.com/office/powerpoint/2010/main" val="32841797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towerofbabeljan212020.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5975" y="151075"/>
            <a:ext cx="8790272" cy="4846348"/>
          </a:xfrm>
          <a:prstGeom prst="rect">
            <a:avLst/>
          </a:prstGeom>
        </p:spPr>
      </p:pic>
      <p:sp>
        <p:nvSpPr>
          <p:cNvPr id="3" name="TextBox 2"/>
          <p:cNvSpPr txBox="1"/>
          <p:nvPr/>
        </p:nvSpPr>
        <p:spPr>
          <a:xfrm>
            <a:off x="3687681" y="523540"/>
            <a:ext cx="5258566" cy="1446550"/>
          </a:xfrm>
          <a:prstGeom prst="rect">
            <a:avLst/>
          </a:prstGeom>
          <a:noFill/>
        </p:spPr>
        <p:txBody>
          <a:bodyPr wrap="square" rtlCol="0">
            <a:spAutoFit/>
          </a:bodyPr>
          <a:lstStyle/>
          <a:p>
            <a:pPr algn="ctr"/>
            <a:r>
              <a:rPr lang="en-US" sz="4400" b="1" dirty="0" smtClean="0">
                <a:latin typeface="Bangla MN"/>
                <a:cs typeface="Bangla MN"/>
              </a:rPr>
              <a:t>The Last Days  Return To Babel</a:t>
            </a:r>
            <a:endParaRPr lang="en-US" sz="4400" b="1" dirty="0">
              <a:latin typeface="Bangla MN"/>
              <a:cs typeface="Bangla MN"/>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4157-ThinkstockPhotos-653967256.1200w.t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715084" y="170737"/>
            <a:ext cx="7780538" cy="1200329"/>
          </a:xfrm>
          <a:prstGeom prst="rect">
            <a:avLst/>
          </a:prstGeom>
          <a:noFill/>
        </p:spPr>
        <p:txBody>
          <a:bodyPr wrap="square" rtlCol="0">
            <a:spAutoFit/>
          </a:bodyPr>
          <a:lstStyle/>
          <a:p>
            <a:pPr algn="ctr"/>
            <a:r>
              <a:rPr lang="en-US" sz="7200" dirty="0" smtClean="0">
                <a:solidFill>
                  <a:srgbClr val="000000"/>
                </a:solidFill>
                <a:latin typeface="Bangla MN"/>
                <a:cs typeface="Bangla MN"/>
              </a:rPr>
              <a:t>Communion</a:t>
            </a:r>
            <a:endParaRPr lang="en-US" sz="7200" dirty="0">
              <a:solidFill>
                <a:srgbClr val="000000"/>
              </a:solidFill>
              <a:latin typeface="Bangla MN"/>
              <a:cs typeface="Bangla MN"/>
            </a:endParaRPr>
          </a:p>
        </p:txBody>
      </p:sp>
    </p:spTree>
    <p:extLst>
      <p:ext uri="{BB962C8B-B14F-4D97-AF65-F5344CB8AC3E}">
        <p14:creationId xmlns:p14="http://schemas.microsoft.com/office/powerpoint/2010/main" val="27630705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514" y="356454"/>
            <a:ext cx="8444900" cy="4893647"/>
          </a:xfrm>
          <a:prstGeom prst="rect">
            <a:avLst/>
          </a:prstGeom>
        </p:spPr>
        <p:txBody>
          <a:bodyPr wrap="square">
            <a:spAutoFit/>
          </a:bodyPr>
          <a:lstStyle/>
          <a:p>
            <a:pPr algn="ctr"/>
            <a:r>
              <a:rPr lang="en-US" sz="6000" b="1" dirty="0"/>
              <a:t>Psalm 44:11</a:t>
            </a:r>
            <a:r>
              <a:rPr lang="en-US" sz="6000" dirty="0"/>
              <a:t> </a:t>
            </a:r>
            <a:endParaRPr lang="en-US" sz="6000" dirty="0" smtClean="0"/>
          </a:p>
          <a:p>
            <a:pPr algn="ctr"/>
            <a:r>
              <a:rPr lang="en-US" sz="6000" dirty="0" smtClean="0"/>
              <a:t>In </a:t>
            </a:r>
            <a:r>
              <a:rPr lang="en-US" sz="6000" dirty="0"/>
              <a:t>God we make our boast all day long, and we will praise your name </a:t>
            </a:r>
            <a:r>
              <a:rPr lang="en-US" sz="6000" dirty="0" smtClean="0"/>
              <a:t>forever.</a:t>
            </a:r>
            <a:endParaRPr lang="en-US" sz="6000" dirty="0"/>
          </a:p>
          <a:p>
            <a:r>
              <a:rPr lang="en-US" sz="5400" b="1" dirty="0"/>
              <a:t> </a:t>
            </a:r>
          </a:p>
          <a:p>
            <a:r>
              <a:rPr lang="en-US" b="1" dirty="0"/>
              <a:t> </a:t>
            </a:r>
          </a:p>
        </p:txBody>
      </p:sp>
    </p:spTree>
    <p:extLst>
      <p:ext uri="{BB962C8B-B14F-4D97-AF65-F5344CB8AC3E}">
        <p14:creationId xmlns:p14="http://schemas.microsoft.com/office/powerpoint/2010/main" val="4009999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00"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923" y="412148"/>
            <a:ext cx="8233221" cy="4585871"/>
          </a:xfrm>
          <a:prstGeom prst="rect">
            <a:avLst/>
          </a:prstGeom>
        </p:spPr>
        <p:txBody>
          <a:bodyPr wrap="square">
            <a:spAutoFit/>
          </a:bodyPr>
          <a:lstStyle/>
          <a:p>
            <a:r>
              <a:rPr lang="en-US" sz="3600" b="1" dirty="0"/>
              <a:t>Genesis 1:28 </a:t>
            </a:r>
            <a:endParaRPr lang="en-US" sz="3600" b="1" dirty="0" smtClean="0"/>
          </a:p>
          <a:p>
            <a:r>
              <a:rPr lang="en-US" sz="3600" dirty="0" smtClean="0"/>
              <a:t>And </a:t>
            </a:r>
            <a:r>
              <a:rPr lang="en-US" sz="3600" dirty="0"/>
              <a:t>God blessed them. And God said to them, “Be fruitful and multiply and fill the earth and subdue it, and have dominion over the fish of the sea and over the birds of the heavens and over every living thing that moves on the earth.”</a:t>
            </a:r>
            <a:endParaRPr lang="en-US" sz="3600" b="1" dirty="0"/>
          </a:p>
          <a:p>
            <a:r>
              <a:rPr lang="en-US" sz="4000" b="1" dirty="0"/>
              <a:t>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064" y="490122"/>
            <a:ext cx="8311208" cy="4247317"/>
          </a:xfrm>
          <a:prstGeom prst="rect">
            <a:avLst/>
          </a:prstGeom>
        </p:spPr>
        <p:txBody>
          <a:bodyPr wrap="square">
            <a:spAutoFit/>
          </a:bodyPr>
          <a:lstStyle/>
          <a:p>
            <a:r>
              <a:rPr lang="en-US" sz="5400" b="1" dirty="0"/>
              <a:t>Genesis 9:1 </a:t>
            </a:r>
            <a:endParaRPr lang="en-US" sz="5400" b="1" dirty="0" smtClean="0"/>
          </a:p>
          <a:p>
            <a:r>
              <a:rPr lang="en-US" sz="5400" dirty="0" smtClean="0"/>
              <a:t>And </a:t>
            </a:r>
            <a:r>
              <a:rPr lang="en-US" sz="5400" dirty="0"/>
              <a:t>God blessed Noah and his sons and said to them, “Be fruitful and multiply and fill the earth.</a:t>
            </a:r>
            <a:endParaRPr lang="en-US" sz="5400" b="1"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654" y="171514"/>
            <a:ext cx="8433759" cy="4832093"/>
          </a:xfrm>
          <a:prstGeom prst="rect">
            <a:avLst/>
          </a:prstGeom>
        </p:spPr>
        <p:txBody>
          <a:bodyPr wrap="square">
            <a:spAutoFit/>
          </a:bodyPr>
          <a:lstStyle/>
          <a:p>
            <a:r>
              <a:rPr lang="en-US" sz="2800" b="1" dirty="0"/>
              <a:t>Genesis 11: 1-9 </a:t>
            </a:r>
            <a:r>
              <a:rPr lang="en-US" sz="2800" dirty="0" smtClean="0"/>
              <a:t>Now </a:t>
            </a:r>
            <a:r>
              <a:rPr lang="en-US" sz="2800" dirty="0"/>
              <a:t>the whole earth had one language and the same words. </a:t>
            </a:r>
            <a:r>
              <a:rPr lang="en-US" sz="2800" b="1" baseline="30000" dirty="0"/>
              <a:t>2 </a:t>
            </a:r>
            <a:r>
              <a:rPr lang="en-US" sz="2800" dirty="0"/>
              <a:t>And as people migrated from the east, they found a plain in the land of Shinar and settled there. </a:t>
            </a:r>
            <a:r>
              <a:rPr lang="en-US" sz="2800" b="1" baseline="30000" dirty="0"/>
              <a:t>3 </a:t>
            </a:r>
            <a:r>
              <a:rPr lang="en-US" sz="2800" dirty="0"/>
              <a:t>And they said to one another, “Come, let us make bricks, and burn them thoroughly.” And they had brick for stone, and bitumen for mortar. </a:t>
            </a:r>
            <a:r>
              <a:rPr lang="en-US" sz="2800" b="1" baseline="30000" dirty="0"/>
              <a:t>4 </a:t>
            </a:r>
            <a:r>
              <a:rPr lang="en-US" sz="2800" dirty="0"/>
              <a:t>Then they said, “Come, let us build ourselves a city and a tower with its top in the heavens, and let us make a name for ourselves, lest we be dispersed over the face of the whole earth.” </a:t>
            </a:r>
            <a:r>
              <a:rPr lang="en-US" sz="2800" b="1" baseline="30000" dirty="0"/>
              <a:t>5 </a:t>
            </a:r>
            <a:r>
              <a:rPr lang="en-US" sz="2800" dirty="0"/>
              <a:t>And the Lord came down to see the city and the tower, which the children of man had built</a:t>
            </a:r>
            <a:r>
              <a:rPr lang="en-US" sz="2800" dirty="0" smtClean="0"/>
              <a:t>…</a:t>
            </a:r>
            <a:r>
              <a:rPr lang="mr-IN" sz="2800" dirty="0" smtClean="0"/>
              <a:t>…</a:t>
            </a:r>
            <a:r>
              <a:rPr lang="en-US" sz="2800" dirty="0" smtClean="0"/>
              <a:t>...</a:t>
            </a:r>
            <a:r>
              <a:rPr lang="en-US" sz="2800" dirty="0"/>
              <a:t>  </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3" name="Rectangle 2"/>
          <p:cNvSpPr/>
          <p:nvPr/>
        </p:nvSpPr>
        <p:spPr>
          <a:xfrm>
            <a:off x="256244" y="222784"/>
            <a:ext cx="8612016" cy="4832093"/>
          </a:xfrm>
          <a:prstGeom prst="rect">
            <a:avLst/>
          </a:prstGeom>
        </p:spPr>
        <p:txBody>
          <a:bodyPr wrap="square">
            <a:spAutoFit/>
          </a:bodyPr>
          <a:lstStyle/>
          <a:p>
            <a:r>
              <a:rPr lang="en-US" sz="2800" b="1" baseline="30000" dirty="0"/>
              <a:t>………..6 </a:t>
            </a:r>
            <a:r>
              <a:rPr lang="en-US" sz="2800" dirty="0" smtClean="0"/>
              <a:t>And </a:t>
            </a:r>
            <a:r>
              <a:rPr lang="en-US" sz="2800" dirty="0"/>
              <a:t>the Lord said, “Behold, they are one people, and they have all one language, and this is only the beginning of what they will do. And nothing that they propose to do will now be impossible for </a:t>
            </a:r>
            <a:r>
              <a:rPr lang="en-US" sz="2800" dirty="0" smtClean="0"/>
              <a:t>them. </a:t>
            </a:r>
            <a:r>
              <a:rPr lang="en-US" sz="2800" baseline="30000" dirty="0" smtClean="0"/>
              <a:t>7 </a:t>
            </a:r>
            <a:r>
              <a:rPr lang="en-US" sz="2800" dirty="0" smtClean="0"/>
              <a:t>Come, </a:t>
            </a:r>
          </a:p>
          <a:p>
            <a:r>
              <a:rPr lang="en-US" sz="2800" dirty="0" smtClean="0"/>
              <a:t>let us go down there and confuse their language, so that they may not understand one another’s speech” </a:t>
            </a:r>
            <a:r>
              <a:rPr lang="en-US" sz="2800" baseline="30000" dirty="0" smtClean="0"/>
              <a:t>8 </a:t>
            </a:r>
            <a:r>
              <a:rPr lang="en-US" sz="2800" dirty="0" smtClean="0"/>
              <a:t>So </a:t>
            </a:r>
            <a:r>
              <a:rPr lang="en-US" sz="2800" dirty="0"/>
              <a:t>the Lord dispersed them from there over the face of all the earth, and they left off building the city. </a:t>
            </a:r>
            <a:r>
              <a:rPr lang="en-US" sz="2800" b="1" baseline="30000" dirty="0"/>
              <a:t>9 </a:t>
            </a:r>
            <a:r>
              <a:rPr lang="en-US" sz="2800" dirty="0"/>
              <a:t>Therefore its name was called Babel, because </a:t>
            </a:r>
            <a:r>
              <a:rPr lang="en-US" sz="2800" dirty="0" smtClean="0"/>
              <a:t>there the Lord confused</a:t>
            </a:r>
            <a:endParaRPr lang="en-US" sz="2800" dirty="0"/>
          </a:p>
          <a:p>
            <a:r>
              <a:rPr lang="en-US" sz="2800" dirty="0"/>
              <a:t> the language of all the earth. And from there </a:t>
            </a:r>
            <a:r>
              <a:rPr lang="en-US" sz="2800" dirty="0" smtClean="0"/>
              <a:t>the Lord  dispersed them </a:t>
            </a:r>
            <a:r>
              <a:rPr lang="en-US" sz="2800" dirty="0"/>
              <a:t>over the face of all the earth.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9935" y="378731"/>
            <a:ext cx="8344631" cy="4401205"/>
          </a:xfrm>
          <a:prstGeom prst="rect">
            <a:avLst/>
          </a:prstGeom>
        </p:spPr>
        <p:txBody>
          <a:bodyPr wrap="square">
            <a:spAutoFit/>
          </a:bodyPr>
          <a:lstStyle/>
          <a:p>
            <a:r>
              <a:rPr lang="en-US" sz="4000" b="1" dirty="0"/>
              <a:t>Genesis 11:6 </a:t>
            </a:r>
            <a:endParaRPr lang="en-US" sz="4000" b="1" dirty="0" smtClean="0"/>
          </a:p>
          <a:p>
            <a:r>
              <a:rPr lang="en-US" sz="4000" dirty="0" smtClean="0"/>
              <a:t>And </a:t>
            </a:r>
            <a:r>
              <a:rPr lang="en-US" sz="4000" dirty="0"/>
              <a:t>the Lord said, “Behold, they are one people, and they have all one language, and this is only the beginning of what they will do. And nothing that they propose to do will now be impossible for them.</a:t>
            </a:r>
            <a:endParaRPr lang="en-US" sz="40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371" y="323035"/>
            <a:ext cx="8456041" cy="4524315"/>
          </a:xfrm>
          <a:prstGeom prst="rect">
            <a:avLst/>
          </a:prstGeom>
        </p:spPr>
        <p:txBody>
          <a:bodyPr wrap="square">
            <a:spAutoFit/>
          </a:bodyPr>
          <a:lstStyle/>
          <a:p>
            <a:r>
              <a:rPr lang="en-US" sz="3200" b="1" dirty="0"/>
              <a:t>Revelation 13:7-9 </a:t>
            </a:r>
            <a:endParaRPr lang="en-US" sz="3200" b="1" dirty="0" smtClean="0"/>
          </a:p>
          <a:p>
            <a:r>
              <a:rPr lang="en-US" sz="3200" dirty="0" smtClean="0"/>
              <a:t>Also </a:t>
            </a:r>
            <a:r>
              <a:rPr lang="en-US" sz="3200" dirty="0"/>
              <a:t>it was allowed to make war on the saints and to conquer them. And authority was given it over every tribe and people and language and nation, </a:t>
            </a:r>
            <a:r>
              <a:rPr lang="en-US" sz="3200" baseline="30000" dirty="0"/>
              <a:t>8 </a:t>
            </a:r>
            <a:r>
              <a:rPr lang="en-US" sz="3200" dirty="0"/>
              <a:t>and all who dwell on earth will worship it, everyone whose name has not been written before the foundation of the world in the book of life of the Lamb who was slain. </a:t>
            </a:r>
            <a:r>
              <a:rPr lang="en-US" sz="3200" baseline="30000" dirty="0"/>
              <a:t>9 </a:t>
            </a:r>
            <a:r>
              <a:rPr lang="en-US" sz="3200" dirty="0"/>
              <a:t>If anyone has an ear, let him </a:t>
            </a:r>
            <a:r>
              <a:rPr lang="en-US" sz="3200" dirty="0" smtClean="0"/>
              <a:t>hear.</a:t>
            </a:r>
            <a:endParaRPr lang="en-US" sz="32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667" y="300757"/>
            <a:ext cx="8534028" cy="5016757"/>
          </a:xfrm>
          <a:prstGeom prst="rect">
            <a:avLst/>
          </a:prstGeom>
        </p:spPr>
        <p:txBody>
          <a:bodyPr wrap="square">
            <a:spAutoFit/>
          </a:bodyPr>
          <a:lstStyle/>
          <a:p>
            <a:r>
              <a:rPr lang="en-US" sz="3200" b="1" dirty="0"/>
              <a:t>Revelation 16:14</a:t>
            </a:r>
            <a:r>
              <a:rPr lang="en-US" sz="3200" b="1" baseline="30000" dirty="0"/>
              <a:t> </a:t>
            </a:r>
            <a:r>
              <a:rPr lang="en-US" sz="3200" dirty="0"/>
              <a:t>For they are demonic spirits, performing signs, who go abroad to the kings of the whole world, to assemble them for battle on the great day of God the Almighty.</a:t>
            </a:r>
            <a:endParaRPr lang="en-US" sz="3200" b="1" dirty="0"/>
          </a:p>
          <a:p>
            <a:r>
              <a:rPr lang="en-US" sz="3200" dirty="0"/>
              <a:t> </a:t>
            </a:r>
          </a:p>
          <a:p>
            <a:r>
              <a:rPr lang="en-US" sz="3200" b="1" dirty="0"/>
              <a:t>Revelation 19:19 </a:t>
            </a:r>
            <a:r>
              <a:rPr lang="en-US" sz="3200" dirty="0"/>
              <a:t>And I saw the beast and the kings of the earth with their armies gathered to make war against him who was sitting on the horse and against his army.</a:t>
            </a:r>
            <a:endParaRPr lang="en-US" sz="3200" b="1" dirty="0"/>
          </a:p>
          <a:p>
            <a:r>
              <a:rPr lang="en-US" sz="3200" dirty="0"/>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28344</TotalTime>
  <Words>199</Words>
  <Application>Microsoft Macintosh PowerPoint</Application>
  <PresentationFormat>On-screen Show (16:9)</PresentationFormat>
  <Paragraphs>53</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806</cp:revision>
  <dcterms:created xsi:type="dcterms:W3CDTF">2016-08-27T22:55:59Z</dcterms:created>
  <dcterms:modified xsi:type="dcterms:W3CDTF">2020-01-26T00:05:00Z</dcterms:modified>
</cp:coreProperties>
</file>