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376" r:id="rId2"/>
    <p:sldId id="397" r:id="rId3"/>
    <p:sldId id="398" r:id="rId4"/>
    <p:sldId id="420" r:id="rId5"/>
    <p:sldId id="429" r:id="rId6"/>
    <p:sldId id="354" r:id="rId7"/>
    <p:sldId id="380" r:id="rId8"/>
    <p:sldId id="345" r:id="rId9"/>
    <p:sldId id="335" r:id="rId10"/>
    <p:sldId id="369" r:id="rId11"/>
    <p:sldId id="430" r:id="rId12"/>
    <p:sldId id="305" r:id="rId13"/>
    <p:sldId id="399" r:id="rId14"/>
    <p:sldId id="421" r:id="rId15"/>
    <p:sldId id="422" r:id="rId16"/>
    <p:sldId id="423" r:id="rId17"/>
    <p:sldId id="448" r:id="rId18"/>
    <p:sldId id="425" r:id="rId19"/>
    <p:sldId id="442" r:id="rId20"/>
    <p:sldId id="427" r:id="rId21"/>
    <p:sldId id="426" r:id="rId22"/>
    <p:sldId id="441" r:id="rId23"/>
    <p:sldId id="443" r:id="rId24"/>
    <p:sldId id="444" r:id="rId25"/>
    <p:sldId id="445" r:id="rId26"/>
    <p:sldId id="446" r:id="rId27"/>
    <p:sldId id="447" r:id="rId28"/>
    <p:sldId id="261"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2303"/>
    <a:srgbClr val="E0690A"/>
    <a:srgbClr val="F9CD49"/>
    <a:srgbClr val="FFFF34"/>
    <a:srgbClr val="6711FF"/>
    <a:srgbClr val="21C1FF"/>
    <a:srgbClr val="044C97"/>
    <a:srgbClr val="FF024F"/>
    <a:srgbClr val="3C0113"/>
    <a:srgbClr val="F30A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607" autoAdjust="0"/>
  </p:normalViewPr>
  <p:slideViewPr>
    <p:cSldViewPr snapToGrid="0" snapToObjects="1">
      <p:cViewPr varScale="1">
        <p:scale>
          <a:sx n="114" d="100"/>
          <a:sy n="114" d="100"/>
        </p:scale>
        <p:origin x="-120" y="-188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2/15/20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2/15/20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2/15/20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2/15/20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2/15/20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2/15/20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2/15/20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2/15/20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2/15/20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2/15/20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oleObject2.bin"/><Relationship Id="rId5" Type="http://schemas.openxmlformats.org/officeDocument/2006/relationships/package" Target="../embeddings/Microsoft_Word_Document2.docx"/><Relationship Id="rId6"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93" name="Document" r:id="rId5" imgW="5486400" imgH="3238500" progId="Word.Document.12">
                  <p:embed/>
                </p:oleObj>
              </mc:Choice>
              <mc:Fallback>
                <p:oleObj name="Document" r:id="rId5" imgW="5486400" imgH="3238500" progId="Word.Document.12">
                  <p:embed/>
                  <p:pic>
                    <p:nvPicPr>
                      <p:cNvPr id="0" name=""/>
                      <p:cNvPicPr/>
                      <p:nvPr/>
                    </p:nvPicPr>
                    <p:blipFill>
                      <a:blip r:embed="rId6"/>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smtClean="0">
                <a:solidFill>
                  <a:schemeClr val="bg1"/>
                </a:solidFill>
              </a:rPr>
              <a:t>Psalm 16:11 </a:t>
            </a: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2" name="Rectangle 1"/>
          <p:cNvSpPr/>
          <p:nvPr/>
        </p:nvSpPr>
        <p:spPr>
          <a:xfrm>
            <a:off x="289667" y="200506"/>
            <a:ext cx="8525177" cy="4832093"/>
          </a:xfrm>
          <a:prstGeom prst="rect">
            <a:avLst/>
          </a:prstGeom>
        </p:spPr>
        <p:txBody>
          <a:bodyPr wrap="square">
            <a:spAutoFit/>
          </a:bodyPr>
          <a:lstStyle/>
          <a:p>
            <a:r>
              <a:rPr lang="en-US" sz="2800" dirty="0"/>
              <a:t>Matthew 25:14-28 </a:t>
            </a:r>
            <a:r>
              <a:rPr lang="en-US" sz="2800" baseline="30000" dirty="0"/>
              <a:t> </a:t>
            </a:r>
            <a:r>
              <a:rPr lang="en-US" sz="2800" dirty="0" smtClean="0"/>
              <a:t>“</a:t>
            </a:r>
            <a:r>
              <a:rPr lang="en-US" sz="2800" dirty="0"/>
              <a:t>For it will be like a man going on a journey, who called his servants</a:t>
            </a:r>
            <a:r>
              <a:rPr lang="en-US" sz="2800" baseline="30000" dirty="0"/>
              <a:t> </a:t>
            </a:r>
            <a:r>
              <a:rPr lang="en-US" sz="2800" dirty="0"/>
              <a:t>and entrusted to them his property. </a:t>
            </a:r>
            <a:r>
              <a:rPr lang="en-US" sz="2800" baseline="30000" dirty="0"/>
              <a:t>15 </a:t>
            </a:r>
            <a:r>
              <a:rPr lang="en-US" sz="2800" dirty="0"/>
              <a:t>To one he gave five talents, to another two, to another one, to each according to his ability. Then he went away. </a:t>
            </a:r>
            <a:r>
              <a:rPr lang="en-US" sz="2800" baseline="30000" dirty="0"/>
              <a:t>16 </a:t>
            </a:r>
            <a:r>
              <a:rPr lang="en-US" sz="2800" dirty="0"/>
              <a:t>He who had received the five talents went at once and traded with them, and he made five talents more.</a:t>
            </a:r>
            <a:r>
              <a:rPr lang="en-US" sz="2800" baseline="30000" dirty="0"/>
              <a:t>17 </a:t>
            </a:r>
            <a:r>
              <a:rPr lang="en-US" sz="2800" dirty="0"/>
              <a:t>So also he who had the two talents made two talents more. </a:t>
            </a:r>
            <a:r>
              <a:rPr lang="en-US" sz="2800" baseline="30000" dirty="0"/>
              <a:t>18 </a:t>
            </a:r>
            <a:r>
              <a:rPr lang="en-US" sz="2800" dirty="0"/>
              <a:t>But he who had received the one talent went and dug in the ground and hid his master's money. </a:t>
            </a:r>
            <a:r>
              <a:rPr lang="en-US" sz="2800" baseline="30000" dirty="0"/>
              <a:t>19 </a:t>
            </a:r>
            <a:r>
              <a:rPr lang="en-US" sz="2800" dirty="0"/>
              <a:t>Now after a long time the master of those servants came and settled accounts with </a:t>
            </a:r>
            <a:r>
              <a:rPr lang="en-US" sz="2800" dirty="0" smtClean="0"/>
              <a:t>them</a:t>
            </a:r>
            <a:r>
              <a:rPr lang="mr-IN" sz="2800" dirty="0" smtClean="0"/>
              <a:t>……</a:t>
            </a:r>
            <a:r>
              <a:rPr lang="en-US" sz="2800" dirty="0" smtClean="0"/>
              <a:t>. </a:t>
            </a:r>
            <a:endParaRPr lang="en-US" sz="2800" dirty="0"/>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0475" y="456704"/>
            <a:ext cx="8099528" cy="4154983"/>
          </a:xfrm>
          <a:prstGeom prst="rect">
            <a:avLst/>
          </a:prstGeom>
        </p:spPr>
        <p:txBody>
          <a:bodyPr wrap="square">
            <a:spAutoFit/>
          </a:bodyPr>
          <a:lstStyle/>
          <a:p>
            <a:r>
              <a:rPr lang="mr-IN" sz="2400" baseline="30000" dirty="0" smtClean="0"/>
              <a:t>……</a:t>
            </a:r>
            <a:r>
              <a:rPr lang="en-US" sz="2400" baseline="30000" dirty="0" smtClean="0"/>
              <a:t>......20</a:t>
            </a:r>
            <a:r>
              <a:rPr lang="en-US" sz="2400" baseline="30000" dirty="0"/>
              <a:t> </a:t>
            </a:r>
            <a:r>
              <a:rPr lang="en-US" sz="2400" dirty="0"/>
              <a:t>And he who had received the five talents came forward, bringing five talents more, saying, ‘Master, you delivered to me five talents; here, I have made five talents more.’ </a:t>
            </a:r>
            <a:r>
              <a:rPr lang="en-US" sz="2400" baseline="30000" dirty="0"/>
              <a:t>21 </a:t>
            </a:r>
            <a:r>
              <a:rPr lang="en-US" sz="2400" dirty="0"/>
              <a:t>His master said to him, ‘Well done, good and </a:t>
            </a:r>
            <a:r>
              <a:rPr lang="en-US" sz="2400" dirty="0" smtClean="0"/>
              <a:t> faithful </a:t>
            </a:r>
            <a:r>
              <a:rPr lang="en-US" sz="2400" dirty="0"/>
              <a:t>servant. You have been faithful over a little; I will set you over much. Enter into the joy of your master.’ </a:t>
            </a:r>
            <a:r>
              <a:rPr lang="en-US" sz="2400" dirty="0" smtClean="0"/>
              <a:t> </a:t>
            </a:r>
            <a:r>
              <a:rPr lang="en-US" sz="2400" baseline="30000" dirty="0" smtClean="0"/>
              <a:t>22</a:t>
            </a:r>
            <a:r>
              <a:rPr lang="en-US" sz="2400" baseline="30000" dirty="0"/>
              <a:t> </a:t>
            </a:r>
            <a:r>
              <a:rPr lang="en-US" sz="2400" dirty="0"/>
              <a:t>And he also who had the two talents came forward, saying, ‘Master, you delivered to me two talents; here, I have made two talents more.’ </a:t>
            </a:r>
            <a:r>
              <a:rPr lang="en-US" sz="2400" baseline="30000" dirty="0"/>
              <a:t>23 </a:t>
            </a:r>
            <a:r>
              <a:rPr lang="en-US" sz="2400" dirty="0"/>
              <a:t>His master said to him, ‘Well done, good and faithful servant. You have been faithful over a little; I will set you over much. Enter into the joy of your master.’ </a:t>
            </a:r>
            <a:r>
              <a:rPr lang="mr-IN" sz="2400" dirty="0" smtClean="0"/>
              <a:t>………</a:t>
            </a:r>
            <a:r>
              <a:rPr lang="en-US" sz="2400" dirty="0" smtClean="0"/>
              <a:t>. </a:t>
            </a:r>
            <a:endParaRPr lang="en-US" sz="2400" dirty="0"/>
          </a:p>
        </p:txBody>
      </p:sp>
    </p:spTree>
    <p:extLst>
      <p:ext uri="{BB962C8B-B14F-4D97-AF65-F5344CB8AC3E}">
        <p14:creationId xmlns:p14="http://schemas.microsoft.com/office/powerpoint/2010/main" val="34936385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501346" y="467845"/>
            <a:ext cx="8066106" cy="4154983"/>
          </a:xfrm>
          <a:prstGeom prst="rect">
            <a:avLst/>
          </a:prstGeom>
        </p:spPr>
        <p:txBody>
          <a:bodyPr wrap="square">
            <a:spAutoFit/>
          </a:bodyPr>
          <a:lstStyle/>
          <a:p>
            <a:r>
              <a:rPr lang="mr-IN" sz="2400" baseline="30000" dirty="0" smtClean="0"/>
              <a:t>…………</a:t>
            </a:r>
            <a:r>
              <a:rPr lang="en-US" sz="2400" baseline="30000" dirty="0" smtClean="0"/>
              <a:t>24</a:t>
            </a:r>
            <a:r>
              <a:rPr lang="en-US" sz="2400" baseline="30000" dirty="0"/>
              <a:t> </a:t>
            </a:r>
            <a:r>
              <a:rPr lang="en-US" sz="2400" dirty="0"/>
              <a:t>He also who had received the one talent came forward, saying, ‘Master, I knew you to be a hard man, reaping where you did not sow, and gathering where you scattered no seed, </a:t>
            </a:r>
            <a:r>
              <a:rPr lang="en-US" sz="2400" baseline="30000" dirty="0"/>
              <a:t>25 </a:t>
            </a:r>
            <a:r>
              <a:rPr lang="en-US" sz="2400" dirty="0"/>
              <a:t>so I was afraid, and I went and hid your talent in the ground. Here, you have what is yours.’ </a:t>
            </a:r>
            <a:r>
              <a:rPr lang="en-US" sz="2400" baseline="30000" dirty="0"/>
              <a:t>26 </a:t>
            </a:r>
            <a:r>
              <a:rPr lang="en-US" sz="2400" dirty="0"/>
              <a:t>But his master answered him, ‘You wicked and slothful servant! You knew that I reap where I have not sown and gather where I scattered no seed? </a:t>
            </a:r>
            <a:r>
              <a:rPr lang="en-US" sz="2400" baseline="30000" dirty="0"/>
              <a:t>27 </a:t>
            </a:r>
            <a:r>
              <a:rPr lang="en-US" sz="2400" dirty="0"/>
              <a:t>Then you ought to have invested my money with the bankers, and at my coming I should have received what was my own with interest.</a:t>
            </a:r>
            <a:r>
              <a:rPr lang="en-US" sz="2400" baseline="30000" dirty="0"/>
              <a:t>28 </a:t>
            </a:r>
            <a:r>
              <a:rPr lang="en-US" sz="2400" dirty="0"/>
              <a:t>So take the talent from him and give it to him who has the ten talents. </a:t>
            </a: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909" y="523540"/>
            <a:ext cx="8054965" cy="3754874"/>
          </a:xfrm>
          <a:prstGeom prst="rect">
            <a:avLst/>
          </a:prstGeom>
        </p:spPr>
        <p:txBody>
          <a:bodyPr wrap="square">
            <a:spAutoFit/>
          </a:bodyPr>
          <a:lstStyle/>
          <a:p>
            <a:r>
              <a:rPr lang="en-US" sz="4400" b="1" dirty="0"/>
              <a:t>John 10:10 </a:t>
            </a:r>
            <a:endParaRPr lang="en-US" sz="4400" b="1" dirty="0" smtClean="0"/>
          </a:p>
          <a:p>
            <a:r>
              <a:rPr lang="en-US" sz="4400" dirty="0" smtClean="0"/>
              <a:t>The </a:t>
            </a:r>
            <a:r>
              <a:rPr lang="en-US" sz="4400" dirty="0"/>
              <a:t>thief comes only to steal and kill and destroy. I came that they may have life and have it abundantly.</a:t>
            </a:r>
            <a:endParaRPr lang="en-US" sz="4400" b="1" dirty="0"/>
          </a:p>
          <a:p>
            <a:r>
              <a:rPr lang="en-US" dirty="0"/>
              <a:t> </a:t>
            </a:r>
          </a:p>
        </p:txBody>
      </p:sp>
      <p:pic>
        <p:nvPicPr>
          <p:cNvPr id="4" name="Picture 3" descr="12346312_1530012477325525_2829110566348172850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7503" y="3272120"/>
            <a:ext cx="2626498" cy="1871380"/>
          </a:xfrm>
          <a:prstGeom prst="rect">
            <a:avLst/>
          </a:prstGeom>
        </p:spPr>
      </p:pic>
    </p:spTree>
    <p:extLst>
      <p:ext uri="{BB962C8B-B14F-4D97-AF65-F5344CB8AC3E}">
        <p14:creationId xmlns:p14="http://schemas.microsoft.com/office/powerpoint/2010/main" val="30347787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1346" y="423287"/>
            <a:ext cx="8199798" cy="2554545"/>
          </a:xfrm>
          <a:prstGeom prst="rect">
            <a:avLst/>
          </a:prstGeom>
        </p:spPr>
        <p:txBody>
          <a:bodyPr wrap="square">
            <a:spAutoFit/>
          </a:bodyPr>
          <a:lstStyle/>
          <a:p>
            <a:r>
              <a:rPr lang="en-US" sz="4000" b="1" dirty="0"/>
              <a:t>2 Corinthians 5:17 </a:t>
            </a:r>
            <a:endParaRPr lang="en-US" sz="4000" b="1" dirty="0" smtClean="0"/>
          </a:p>
          <a:p>
            <a:r>
              <a:rPr lang="en-US" sz="4000" dirty="0" smtClean="0"/>
              <a:t>Therefore</a:t>
            </a:r>
            <a:r>
              <a:rPr lang="en-US" sz="4000" dirty="0"/>
              <a:t>, if anyone is in Christ, he is a new creation. The old has passed away; behold, the new has come </a:t>
            </a:r>
          </a:p>
        </p:txBody>
      </p:sp>
      <p:pic>
        <p:nvPicPr>
          <p:cNvPr id="4" name="Picture 3" descr="12346312_1530012477325525_2829110566348172850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0569" y="2996430"/>
            <a:ext cx="3013431" cy="2147070"/>
          </a:xfrm>
          <a:prstGeom prst="rect">
            <a:avLst/>
          </a:prstGeom>
        </p:spPr>
      </p:pic>
    </p:spTree>
    <p:extLst>
      <p:ext uri="{BB962C8B-B14F-4D97-AF65-F5344CB8AC3E}">
        <p14:creationId xmlns:p14="http://schemas.microsoft.com/office/powerpoint/2010/main" val="39604311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808" y="245061"/>
            <a:ext cx="8589733" cy="4832093"/>
          </a:xfrm>
          <a:prstGeom prst="rect">
            <a:avLst/>
          </a:prstGeom>
        </p:spPr>
        <p:txBody>
          <a:bodyPr wrap="square">
            <a:spAutoFit/>
          </a:bodyPr>
          <a:lstStyle/>
          <a:p>
            <a:r>
              <a:rPr lang="en-US" sz="2800" b="1" dirty="0"/>
              <a:t>Ephesians 2:8-9 </a:t>
            </a:r>
            <a:endParaRPr lang="en-US" sz="2800" b="1" dirty="0" smtClean="0"/>
          </a:p>
          <a:p>
            <a:r>
              <a:rPr lang="en-US" sz="2800" dirty="0" smtClean="0"/>
              <a:t>For</a:t>
            </a:r>
            <a:r>
              <a:rPr lang="en-US" sz="2800" dirty="0"/>
              <a:t> by grace you have been saved through faith. And this is not your own doing; it is the gift of God, </a:t>
            </a:r>
            <a:r>
              <a:rPr lang="en-US" sz="2800" b="1" baseline="30000" dirty="0"/>
              <a:t>9 </a:t>
            </a:r>
            <a:r>
              <a:rPr lang="en-US" sz="2800" dirty="0"/>
              <a:t>not a result of works, so that no one may boast.</a:t>
            </a:r>
          </a:p>
          <a:p>
            <a:endParaRPr lang="en-US" sz="2800" u="sng" dirty="0" smtClean="0"/>
          </a:p>
          <a:p>
            <a:r>
              <a:rPr lang="en-US" sz="2800" b="1" dirty="0" smtClean="0"/>
              <a:t>Philippians </a:t>
            </a:r>
            <a:r>
              <a:rPr lang="en-US" sz="2800" b="1" dirty="0"/>
              <a:t>2:12-</a:t>
            </a:r>
            <a:r>
              <a:rPr lang="en-US" sz="2800" b="1" dirty="0" smtClean="0"/>
              <a:t>13</a:t>
            </a:r>
          </a:p>
          <a:p>
            <a:r>
              <a:rPr lang="en-US" sz="2800" dirty="0" smtClean="0"/>
              <a:t>Therefore</a:t>
            </a:r>
            <a:r>
              <a:rPr lang="en-US" sz="2800" dirty="0"/>
              <a:t>, my beloved, as you have always obeyed, so now, not only as in my presence but much more in my absence, work out your own salvation with fear and trembling, </a:t>
            </a:r>
            <a:r>
              <a:rPr lang="en-US" sz="2800" baseline="30000" dirty="0"/>
              <a:t>13 </a:t>
            </a:r>
            <a:r>
              <a:rPr lang="en-US" sz="2800" dirty="0"/>
              <a:t>for it is God who works in you, both to will and to work for his good pleasure.</a:t>
            </a:r>
            <a:endParaRPr lang="en-US" sz="2800" b="1" dirty="0"/>
          </a:p>
        </p:txBody>
      </p:sp>
    </p:spTree>
    <p:extLst>
      <p:ext uri="{BB962C8B-B14F-4D97-AF65-F5344CB8AC3E}">
        <p14:creationId xmlns:p14="http://schemas.microsoft.com/office/powerpoint/2010/main" val="39365485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9936" y="445566"/>
            <a:ext cx="8389195" cy="3785652"/>
          </a:xfrm>
          <a:prstGeom prst="rect">
            <a:avLst/>
          </a:prstGeom>
        </p:spPr>
        <p:txBody>
          <a:bodyPr wrap="square">
            <a:spAutoFit/>
          </a:bodyPr>
          <a:lstStyle/>
          <a:p>
            <a:r>
              <a:rPr lang="en-US" sz="4000" b="1" dirty="0"/>
              <a:t>1 Corinthians 6:19-20 </a:t>
            </a:r>
            <a:endParaRPr lang="en-US" sz="4000" b="1" dirty="0" smtClean="0"/>
          </a:p>
          <a:p>
            <a:r>
              <a:rPr lang="en-US" sz="4000" dirty="0" smtClean="0"/>
              <a:t>Or</a:t>
            </a:r>
            <a:r>
              <a:rPr lang="en-US" sz="4000" dirty="0"/>
              <a:t> do you not know that your body is a temple of the Holy Spirit within you, whom you have from God? You are not your own, </a:t>
            </a:r>
            <a:r>
              <a:rPr lang="en-US" sz="4000" baseline="30000" dirty="0"/>
              <a:t>20 </a:t>
            </a:r>
            <a:r>
              <a:rPr lang="en-US" sz="4000" dirty="0"/>
              <a:t>for you were bought with a price. So glorify God in your body.</a:t>
            </a:r>
            <a:endParaRPr lang="en-US" sz="4000" b="1" dirty="0"/>
          </a:p>
        </p:txBody>
      </p:sp>
    </p:spTree>
    <p:extLst>
      <p:ext uri="{BB962C8B-B14F-4D97-AF65-F5344CB8AC3E}">
        <p14:creationId xmlns:p14="http://schemas.microsoft.com/office/powerpoint/2010/main" val="10004569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231" y="289619"/>
            <a:ext cx="8567452" cy="4524315"/>
          </a:xfrm>
          <a:prstGeom prst="rect">
            <a:avLst/>
          </a:prstGeom>
        </p:spPr>
        <p:txBody>
          <a:bodyPr wrap="square">
            <a:spAutoFit/>
          </a:bodyPr>
          <a:lstStyle/>
          <a:p>
            <a:r>
              <a:rPr lang="en-US" sz="3200" b="1" dirty="0"/>
              <a:t>1 Peter 1:17-19 </a:t>
            </a:r>
            <a:endParaRPr lang="en-US" sz="3200" b="1" dirty="0" smtClean="0"/>
          </a:p>
          <a:p>
            <a:r>
              <a:rPr lang="en-US" sz="3200" dirty="0" smtClean="0"/>
              <a:t>And </a:t>
            </a:r>
            <a:r>
              <a:rPr lang="en-US" sz="3200" dirty="0"/>
              <a:t>if you call on him as Father who </a:t>
            </a:r>
            <a:r>
              <a:rPr lang="en-US" sz="3200" dirty="0" smtClean="0"/>
              <a:t> judges</a:t>
            </a:r>
            <a:r>
              <a:rPr lang="en-US" sz="3200" dirty="0"/>
              <a:t> </a:t>
            </a:r>
            <a:r>
              <a:rPr lang="en-US" sz="3200" dirty="0" smtClean="0"/>
              <a:t> impartially </a:t>
            </a:r>
            <a:r>
              <a:rPr lang="en-US" sz="3200" dirty="0"/>
              <a:t>according to each one's deeds, conduct yourselves with fear throughout the time of your exile, </a:t>
            </a:r>
            <a:r>
              <a:rPr lang="en-US" sz="3200" baseline="30000" dirty="0"/>
              <a:t>18 </a:t>
            </a:r>
            <a:r>
              <a:rPr lang="en-US" sz="3200" dirty="0"/>
              <a:t>knowing that you were ransomed from the futile ways inherited from your forefathers, not with perishable things such as silver or gold, </a:t>
            </a:r>
            <a:r>
              <a:rPr lang="en-US" sz="3200" baseline="30000" dirty="0"/>
              <a:t>19 </a:t>
            </a:r>
            <a:r>
              <a:rPr lang="en-US" sz="3200" dirty="0"/>
              <a:t>but with the precious blood of Christ, like that of a lamb without blemish or spot.</a:t>
            </a:r>
            <a:endParaRPr lang="en-US" sz="3200" b="1" dirty="0"/>
          </a:p>
        </p:txBody>
      </p:sp>
    </p:spTree>
    <p:extLst>
      <p:ext uri="{BB962C8B-B14F-4D97-AF65-F5344CB8AC3E}">
        <p14:creationId xmlns:p14="http://schemas.microsoft.com/office/powerpoint/2010/main" val="37470724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4157-ThinkstockPhotos-653967256.1200w.t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715084" y="170737"/>
            <a:ext cx="7780538" cy="1200329"/>
          </a:xfrm>
          <a:prstGeom prst="rect">
            <a:avLst/>
          </a:prstGeom>
          <a:noFill/>
        </p:spPr>
        <p:txBody>
          <a:bodyPr wrap="square" rtlCol="0">
            <a:spAutoFit/>
          </a:bodyPr>
          <a:lstStyle/>
          <a:p>
            <a:pPr algn="ctr"/>
            <a:r>
              <a:rPr lang="en-US" sz="7200" dirty="0" smtClean="0">
                <a:solidFill>
                  <a:srgbClr val="000000"/>
                </a:solidFill>
                <a:latin typeface="Bangla MN"/>
                <a:cs typeface="Bangla MN"/>
              </a:rPr>
              <a:t>Communion</a:t>
            </a:r>
            <a:endParaRPr lang="en-US" sz="7200" dirty="0">
              <a:solidFill>
                <a:srgbClr val="000000"/>
              </a:solidFill>
              <a:latin typeface="Bangla MN"/>
              <a:cs typeface="Bangla MN"/>
            </a:endParaRPr>
          </a:p>
        </p:txBody>
      </p:sp>
    </p:spTree>
    <p:extLst>
      <p:ext uri="{BB962C8B-B14F-4D97-AF65-F5344CB8AC3E}">
        <p14:creationId xmlns:p14="http://schemas.microsoft.com/office/powerpoint/2010/main" val="3942106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4231" y="356453"/>
            <a:ext cx="8411477" cy="2554545"/>
          </a:xfrm>
          <a:prstGeom prst="rect">
            <a:avLst/>
          </a:prstGeom>
        </p:spPr>
        <p:txBody>
          <a:bodyPr wrap="square">
            <a:spAutoFit/>
          </a:bodyPr>
          <a:lstStyle/>
          <a:p>
            <a:r>
              <a:rPr lang="en-US" sz="4000" b="1" dirty="0"/>
              <a:t>Luke 9:62 </a:t>
            </a:r>
            <a:endParaRPr lang="en-US" sz="4000" b="1" dirty="0" smtClean="0"/>
          </a:p>
          <a:p>
            <a:r>
              <a:rPr lang="en-US" sz="4000" b="1" baseline="30000" dirty="0"/>
              <a:t> </a:t>
            </a:r>
            <a:r>
              <a:rPr lang="en-US" sz="4000" dirty="0"/>
              <a:t>Jesus said to him, “No one who puts his hand to the plow and looks back is fit for the kingdom of God.”</a:t>
            </a:r>
            <a:endParaRPr lang="en-US" sz="4000" b="1" dirty="0"/>
          </a:p>
        </p:txBody>
      </p:sp>
      <p:pic>
        <p:nvPicPr>
          <p:cNvPr id="6" name="Picture 5" descr="12346312_1530012477325525_2829110566348172850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0283" y="2639977"/>
            <a:ext cx="3513717" cy="2503523"/>
          </a:xfrm>
          <a:prstGeom prst="rect">
            <a:avLst/>
          </a:prstGeom>
        </p:spPr>
      </p:pic>
    </p:spTree>
    <p:extLst>
      <p:ext uri="{BB962C8B-B14F-4D97-AF65-F5344CB8AC3E}">
        <p14:creationId xmlns:p14="http://schemas.microsoft.com/office/powerpoint/2010/main" val="15700749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59" y="2985291"/>
            <a:ext cx="8210939" cy="1938992"/>
          </a:xfrm>
          <a:prstGeom prst="rect">
            <a:avLst/>
          </a:prstGeom>
          <a:noFill/>
        </p:spPr>
        <p:txBody>
          <a:bodyPr wrap="square" rtlCol="0">
            <a:spAutoFit/>
          </a:bodyPr>
          <a:lstStyle/>
          <a:p>
            <a:pPr algn="ctr"/>
            <a:r>
              <a:rPr lang="en-US" sz="2400" dirty="0">
                <a:solidFill>
                  <a:schemeClr val="bg1"/>
                </a:solidFill>
              </a:rPr>
              <a:t>1 Peter 1:3 </a:t>
            </a:r>
          </a:p>
          <a:p>
            <a:pPr algn="ctr"/>
            <a:r>
              <a:rPr lang="en-US" sz="2400" dirty="0" smtClean="0">
                <a:solidFill>
                  <a:schemeClr val="bg1"/>
                </a:solidFill>
              </a:rPr>
              <a:t>Blessed </a:t>
            </a:r>
            <a:r>
              <a:rPr lang="en-US" sz="2400" dirty="0">
                <a:solidFill>
                  <a:schemeClr val="bg1"/>
                </a:solidFill>
              </a:rPr>
              <a:t>be the God and Father of our Lord Jesus Christ! According to his great mercy, </a:t>
            </a:r>
            <a:endParaRPr lang="en-US" sz="2400" dirty="0" smtClean="0">
              <a:solidFill>
                <a:schemeClr val="bg1"/>
              </a:solidFill>
            </a:endParaRPr>
          </a:p>
          <a:p>
            <a:pPr algn="ctr"/>
            <a:r>
              <a:rPr lang="en-US" sz="2400" dirty="0" smtClean="0">
                <a:solidFill>
                  <a:schemeClr val="bg1"/>
                </a:solidFill>
              </a:rPr>
              <a:t>he </a:t>
            </a:r>
            <a:r>
              <a:rPr lang="en-US" sz="2400" dirty="0">
                <a:solidFill>
                  <a:schemeClr val="bg1"/>
                </a:solidFill>
              </a:rPr>
              <a:t>has caused us to be born again to a living hope </a:t>
            </a:r>
            <a:endParaRPr lang="en-US" sz="2400" dirty="0" smtClean="0">
              <a:solidFill>
                <a:schemeClr val="bg1"/>
              </a:solidFill>
            </a:endParaRPr>
          </a:p>
          <a:p>
            <a:pPr algn="ctr"/>
            <a:r>
              <a:rPr lang="en-US" sz="2400" dirty="0" smtClean="0">
                <a:solidFill>
                  <a:schemeClr val="bg1"/>
                </a:solidFill>
              </a:rPr>
              <a:t>through </a:t>
            </a:r>
            <a:r>
              <a:rPr lang="en-US" sz="2400" dirty="0">
                <a:solidFill>
                  <a:schemeClr val="bg1"/>
                </a:solidFill>
              </a:rPr>
              <a:t>the resurrection of Jesus Christ from the </a:t>
            </a:r>
            <a:r>
              <a:rPr lang="en-US" sz="2400" dirty="0" smtClean="0">
                <a:solidFill>
                  <a:schemeClr val="bg1"/>
                </a:solidFill>
              </a:rPr>
              <a:t>dead.</a:t>
            </a:r>
            <a:endParaRPr lang="en-US" sz="2400" dirty="0">
              <a:solidFill>
                <a:schemeClr val="bg1"/>
              </a:solidFill>
            </a:endParaRPr>
          </a:p>
        </p:txBody>
      </p:sp>
      <p:pic>
        <p:nvPicPr>
          <p:cNvPr id="4" name="Picture 3" descr="12346312_1530012477325525_2829110566348172850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47" y="0"/>
            <a:ext cx="8255502" cy="5143500"/>
          </a:xfrm>
          <a:prstGeom prst="rect">
            <a:avLst/>
          </a:prstGeom>
        </p:spPr>
      </p:pic>
      <p:sp>
        <p:nvSpPr>
          <p:cNvPr id="6" name="TextBox 5"/>
          <p:cNvSpPr txBox="1"/>
          <p:nvPr/>
        </p:nvSpPr>
        <p:spPr>
          <a:xfrm>
            <a:off x="3030361" y="1570620"/>
            <a:ext cx="2150218" cy="523220"/>
          </a:xfrm>
          <a:prstGeom prst="rect">
            <a:avLst/>
          </a:prstGeom>
          <a:noFill/>
        </p:spPr>
        <p:txBody>
          <a:bodyPr wrap="square" rtlCol="0">
            <a:spAutoFit/>
          </a:bodyPr>
          <a:lstStyle/>
          <a:p>
            <a:pPr algn="ctr"/>
            <a:r>
              <a:rPr lang="en-US" sz="2800" dirty="0" smtClean="0">
                <a:solidFill>
                  <a:srgbClr val="F9CD49"/>
                </a:solidFill>
                <a:latin typeface="Comic Sans MS"/>
                <a:cs typeface="Comic Sans MS"/>
              </a:rPr>
              <a:t>Salvation</a:t>
            </a:r>
            <a:endParaRPr lang="en-US" sz="2800" dirty="0">
              <a:solidFill>
                <a:srgbClr val="F9CD49"/>
              </a:solidFill>
              <a:latin typeface="Comic Sans MS"/>
              <a:cs typeface="Comic Sans MS"/>
            </a:endParaRP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4499" y="334174"/>
            <a:ext cx="8233221" cy="4524315"/>
          </a:xfrm>
          <a:prstGeom prst="rect">
            <a:avLst/>
          </a:prstGeom>
        </p:spPr>
        <p:txBody>
          <a:bodyPr wrap="square">
            <a:spAutoFit/>
          </a:bodyPr>
          <a:lstStyle/>
          <a:p>
            <a:r>
              <a:rPr lang="en-US" sz="4800" b="1" dirty="0"/>
              <a:t>James 2:</a:t>
            </a:r>
            <a:r>
              <a:rPr lang="en-US" sz="4800" b="1" dirty="0" smtClean="0"/>
              <a:t>18</a:t>
            </a:r>
          </a:p>
          <a:p>
            <a:r>
              <a:rPr lang="en-US" sz="4800" dirty="0" smtClean="0"/>
              <a:t>But </a:t>
            </a:r>
            <a:r>
              <a:rPr lang="en-US" sz="4800" dirty="0"/>
              <a:t>someone will say, “You have faith and I have works.” Show me your faith apart from your works, and I will show you my faith by my works</a:t>
            </a:r>
            <a:r>
              <a:rPr lang="en-US" dirty="0"/>
              <a:t>.</a:t>
            </a:r>
            <a:endParaRPr lang="en-US" b="1" dirty="0"/>
          </a:p>
        </p:txBody>
      </p:sp>
    </p:spTree>
    <p:extLst>
      <p:ext uri="{BB962C8B-B14F-4D97-AF65-F5344CB8AC3E}">
        <p14:creationId xmlns:p14="http://schemas.microsoft.com/office/powerpoint/2010/main" val="38642638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385" y="222783"/>
            <a:ext cx="8612016" cy="4832093"/>
          </a:xfrm>
          <a:prstGeom prst="rect">
            <a:avLst/>
          </a:prstGeom>
        </p:spPr>
        <p:txBody>
          <a:bodyPr wrap="square">
            <a:spAutoFit/>
          </a:bodyPr>
          <a:lstStyle/>
          <a:p>
            <a:pPr fontAlgn="base"/>
            <a:r>
              <a:rPr lang="en-US" sz="2800" u="sng" dirty="0"/>
              <a:t>That’s why on one hand Jesus says, </a:t>
            </a:r>
            <a:endParaRPr lang="en-US" sz="2800" dirty="0"/>
          </a:p>
          <a:p>
            <a:r>
              <a:rPr lang="en-US" sz="2800" b="1" dirty="0"/>
              <a:t>John 6:44 </a:t>
            </a:r>
            <a:r>
              <a:rPr lang="en-US" sz="2800" dirty="0"/>
              <a:t>No one can come to me unless the Father who sent me draws him. And I will raise him up on the last day.</a:t>
            </a:r>
            <a:endParaRPr lang="en-US" sz="2800" b="1" dirty="0"/>
          </a:p>
          <a:p>
            <a:pPr fontAlgn="base"/>
            <a:endParaRPr lang="en-US" sz="2800" u="sng" dirty="0" smtClean="0"/>
          </a:p>
          <a:p>
            <a:pPr fontAlgn="base"/>
            <a:r>
              <a:rPr lang="en-US" sz="2800" u="sng" dirty="0" smtClean="0"/>
              <a:t>And </a:t>
            </a:r>
            <a:r>
              <a:rPr lang="en-US" sz="2800" u="sng" dirty="0"/>
              <a:t>on the other hand he says</a:t>
            </a:r>
            <a:r>
              <a:rPr lang="en-US" sz="2800" dirty="0"/>
              <a:t>, </a:t>
            </a:r>
          </a:p>
          <a:p>
            <a:pPr fontAlgn="base"/>
            <a:r>
              <a:rPr lang="en-US" sz="2800" b="1" dirty="0"/>
              <a:t>John 14:15</a:t>
            </a:r>
            <a:r>
              <a:rPr lang="en-US" sz="2800" dirty="0"/>
              <a:t> “If you love me, you will keep my commandments.</a:t>
            </a:r>
          </a:p>
          <a:p>
            <a:pPr fontAlgn="base"/>
            <a:endParaRPr lang="en-US" sz="2800" u="sng" dirty="0" smtClean="0"/>
          </a:p>
          <a:p>
            <a:pPr fontAlgn="base"/>
            <a:r>
              <a:rPr lang="en-US" sz="2800" u="sng" dirty="0" smtClean="0"/>
              <a:t>He </a:t>
            </a:r>
            <a:r>
              <a:rPr lang="en-US" sz="2800" u="sng" dirty="0"/>
              <a:t>ties both together when he says, </a:t>
            </a:r>
            <a:endParaRPr lang="en-US" sz="2800" dirty="0"/>
          </a:p>
          <a:p>
            <a:r>
              <a:rPr lang="en-US" sz="2800" b="1" dirty="0"/>
              <a:t>John 10:27</a:t>
            </a:r>
            <a:r>
              <a:rPr lang="en-US" sz="2800" b="1" baseline="30000" dirty="0"/>
              <a:t> </a:t>
            </a:r>
            <a:r>
              <a:rPr lang="en-US" sz="2800" dirty="0"/>
              <a:t>My sheep hear my voice, and I know them, and they follow me.</a:t>
            </a:r>
            <a:endParaRPr lang="en-US" sz="2800" b="1" dirty="0"/>
          </a:p>
        </p:txBody>
      </p:sp>
    </p:spTree>
    <p:extLst>
      <p:ext uri="{BB962C8B-B14F-4D97-AF65-F5344CB8AC3E}">
        <p14:creationId xmlns:p14="http://schemas.microsoft.com/office/powerpoint/2010/main" val="32841797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37" y="467844"/>
            <a:ext cx="8389194" cy="4031873"/>
          </a:xfrm>
          <a:prstGeom prst="rect">
            <a:avLst/>
          </a:prstGeom>
        </p:spPr>
        <p:txBody>
          <a:bodyPr wrap="square">
            <a:spAutoFit/>
          </a:bodyPr>
          <a:lstStyle/>
          <a:p>
            <a:r>
              <a:rPr lang="en-US" sz="3200" b="1" dirty="0"/>
              <a:t>Matthew 13:24-26 </a:t>
            </a:r>
            <a:endParaRPr lang="en-US" sz="3200" b="1" dirty="0" smtClean="0"/>
          </a:p>
          <a:p>
            <a:r>
              <a:rPr lang="en-US" sz="3200" dirty="0" smtClean="0"/>
              <a:t>He </a:t>
            </a:r>
            <a:r>
              <a:rPr lang="en-US" sz="3200" dirty="0"/>
              <a:t>put another parable before them, saying, </a:t>
            </a:r>
            <a:r>
              <a:rPr lang="en-US" sz="3200" dirty="0" smtClean="0"/>
              <a:t> “</a:t>
            </a:r>
            <a:r>
              <a:rPr lang="en-US" sz="3200" dirty="0"/>
              <a:t>The kingdom of heaven may be compared to a man who sowed good seed in his field, </a:t>
            </a:r>
            <a:r>
              <a:rPr lang="en-US" sz="3200" baseline="30000" dirty="0"/>
              <a:t>25 </a:t>
            </a:r>
            <a:r>
              <a:rPr lang="en-US" sz="3200" dirty="0"/>
              <a:t>but while his men were sleeping, his enemy came and sowed weeds among the wheat and went away. </a:t>
            </a:r>
            <a:r>
              <a:rPr lang="en-US" sz="3200" baseline="30000" dirty="0"/>
              <a:t>26 </a:t>
            </a:r>
            <a:r>
              <a:rPr lang="en-US" sz="3200" dirty="0"/>
              <a:t>So when the plants came up and bore grain, then the weeds appeared also.</a:t>
            </a:r>
            <a:endParaRPr lang="en-US" sz="3200" b="1" dirty="0"/>
          </a:p>
        </p:txBody>
      </p:sp>
    </p:spTree>
    <p:extLst>
      <p:ext uri="{BB962C8B-B14F-4D97-AF65-F5344CB8AC3E}">
        <p14:creationId xmlns:p14="http://schemas.microsoft.com/office/powerpoint/2010/main" val="40099993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795" y="334175"/>
            <a:ext cx="8534029" cy="4524315"/>
          </a:xfrm>
          <a:prstGeom prst="rect">
            <a:avLst/>
          </a:prstGeom>
        </p:spPr>
        <p:txBody>
          <a:bodyPr wrap="square">
            <a:spAutoFit/>
          </a:bodyPr>
          <a:lstStyle/>
          <a:p>
            <a:r>
              <a:rPr lang="en-US" sz="3200" b="1" dirty="0"/>
              <a:t>Matthew 25:34-36 </a:t>
            </a:r>
            <a:endParaRPr lang="en-US" sz="3200" b="1" dirty="0" smtClean="0"/>
          </a:p>
          <a:p>
            <a:r>
              <a:rPr lang="en-US" sz="3200" dirty="0" smtClean="0"/>
              <a:t>Then</a:t>
            </a:r>
            <a:r>
              <a:rPr lang="en-US" sz="3200" dirty="0"/>
              <a:t> the King will say to those on his right, ‘Come, you who are blessed by my Father, inherit the kingdom prepared for you from the foundation of the world. </a:t>
            </a:r>
            <a:r>
              <a:rPr lang="en-US" sz="3200" baseline="30000" dirty="0"/>
              <a:t>35 </a:t>
            </a:r>
            <a:r>
              <a:rPr lang="en-US" sz="3200" dirty="0"/>
              <a:t>For I was hungry and you gave me food, I was thirsty and you gave me drink, I was a stranger and you welcomed me,</a:t>
            </a:r>
            <a:r>
              <a:rPr lang="en-US" sz="3200" baseline="30000" dirty="0"/>
              <a:t>36 </a:t>
            </a:r>
            <a:r>
              <a:rPr lang="en-US" sz="3200" dirty="0"/>
              <a:t>I was naked and you clothed me, I was sick and you visited me, I was in prison and you came to me.’</a:t>
            </a:r>
            <a:endParaRPr lang="en-US" sz="3200" b="1" dirty="0"/>
          </a:p>
        </p:txBody>
      </p:sp>
    </p:spTree>
    <p:extLst>
      <p:ext uri="{BB962C8B-B14F-4D97-AF65-F5344CB8AC3E}">
        <p14:creationId xmlns:p14="http://schemas.microsoft.com/office/powerpoint/2010/main" val="20353280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9064" y="456705"/>
            <a:ext cx="8199798" cy="3477875"/>
          </a:xfrm>
          <a:prstGeom prst="rect">
            <a:avLst/>
          </a:prstGeom>
        </p:spPr>
        <p:txBody>
          <a:bodyPr wrap="square">
            <a:spAutoFit/>
          </a:bodyPr>
          <a:lstStyle/>
          <a:p>
            <a:r>
              <a:rPr lang="en-US" sz="4400" b="1" dirty="0"/>
              <a:t>Galatians 5:6 </a:t>
            </a:r>
            <a:endParaRPr lang="en-US" sz="4400" b="1" dirty="0" smtClean="0"/>
          </a:p>
          <a:p>
            <a:r>
              <a:rPr lang="en-US" sz="4400" dirty="0" smtClean="0"/>
              <a:t>For </a:t>
            </a:r>
            <a:r>
              <a:rPr lang="en-US" sz="4400" dirty="0"/>
              <a:t>in Christ Jesus neither circumcision nor </a:t>
            </a:r>
            <a:r>
              <a:rPr lang="en-US" sz="4400" dirty="0" err="1"/>
              <a:t>uncircumcision</a:t>
            </a:r>
            <a:r>
              <a:rPr lang="en-US" sz="4400" dirty="0"/>
              <a:t> counts for anything, but only faith working through love.</a:t>
            </a:r>
            <a:endParaRPr lang="en-US" sz="4400" b="1" dirty="0"/>
          </a:p>
        </p:txBody>
      </p:sp>
    </p:spTree>
    <p:extLst>
      <p:ext uri="{BB962C8B-B14F-4D97-AF65-F5344CB8AC3E}">
        <p14:creationId xmlns:p14="http://schemas.microsoft.com/office/powerpoint/2010/main" val="36030001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4499" y="389870"/>
            <a:ext cx="8233221" cy="3170099"/>
          </a:xfrm>
          <a:prstGeom prst="rect">
            <a:avLst/>
          </a:prstGeom>
        </p:spPr>
        <p:txBody>
          <a:bodyPr wrap="square">
            <a:spAutoFit/>
          </a:bodyPr>
          <a:lstStyle/>
          <a:p>
            <a:r>
              <a:rPr lang="en-US" sz="4000" b="1" dirty="0"/>
              <a:t>Matthew 7:21 </a:t>
            </a:r>
            <a:r>
              <a:rPr lang="en-US" sz="4000" b="1" baseline="30000" dirty="0"/>
              <a:t> </a:t>
            </a:r>
            <a:endParaRPr lang="en-US" sz="4000" b="1" baseline="30000" dirty="0" smtClean="0"/>
          </a:p>
          <a:p>
            <a:r>
              <a:rPr lang="en-US" sz="4000" dirty="0" smtClean="0"/>
              <a:t>“</a:t>
            </a:r>
            <a:r>
              <a:rPr lang="en-US" sz="4000" dirty="0"/>
              <a:t>Not everyone who says to me, ‘Lord, Lord,’ will enter the kingdom of heaven, but the one who does the will of my Father who is in heaven</a:t>
            </a:r>
            <a:r>
              <a:rPr lang="en-US" sz="4000" dirty="0" smtClean="0"/>
              <a:t>.”</a:t>
            </a:r>
            <a:endParaRPr lang="en-US" sz="4000" b="1" dirty="0"/>
          </a:p>
        </p:txBody>
      </p:sp>
    </p:spTree>
    <p:extLst>
      <p:ext uri="{BB962C8B-B14F-4D97-AF65-F5344CB8AC3E}">
        <p14:creationId xmlns:p14="http://schemas.microsoft.com/office/powerpoint/2010/main" val="16820804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346312_1530012477325525_2829110566348172850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6201" y="2651116"/>
            <a:ext cx="3498083" cy="2492384"/>
          </a:xfrm>
          <a:prstGeom prst="rect">
            <a:avLst/>
          </a:prstGeom>
        </p:spPr>
      </p:pic>
      <p:sp>
        <p:nvSpPr>
          <p:cNvPr id="5" name="Rectangle 4"/>
          <p:cNvSpPr/>
          <p:nvPr/>
        </p:nvSpPr>
        <p:spPr>
          <a:xfrm>
            <a:off x="445641" y="434427"/>
            <a:ext cx="5470245" cy="4678204"/>
          </a:xfrm>
          <a:prstGeom prst="rect">
            <a:avLst/>
          </a:prstGeom>
        </p:spPr>
        <p:txBody>
          <a:bodyPr wrap="square">
            <a:spAutoFit/>
          </a:bodyPr>
          <a:lstStyle/>
          <a:p>
            <a:pPr algn="ctr"/>
            <a:r>
              <a:rPr lang="en-US" sz="4000" b="1" dirty="0"/>
              <a:t>2 Peter 1:10 </a:t>
            </a:r>
            <a:endParaRPr lang="en-US" sz="4000" b="1" dirty="0" smtClean="0"/>
          </a:p>
          <a:p>
            <a:pPr algn="ctr"/>
            <a:r>
              <a:rPr lang="en-US" sz="4000" dirty="0" smtClean="0"/>
              <a:t>Therefore</a:t>
            </a:r>
            <a:r>
              <a:rPr lang="en-US" sz="4000" dirty="0"/>
              <a:t>, brothers, be all the more diligent to confirm your calling and election, for if you practice these </a:t>
            </a:r>
            <a:r>
              <a:rPr lang="en-US" sz="4000" dirty="0" smtClean="0"/>
              <a:t>qualities </a:t>
            </a:r>
            <a:r>
              <a:rPr lang="en-US" sz="4000" dirty="0"/>
              <a:t> you will never fall.</a:t>
            </a:r>
            <a:endParaRPr lang="en-US" sz="4000" b="1" dirty="0"/>
          </a:p>
          <a:p>
            <a:r>
              <a:rPr lang="en-US" dirty="0"/>
              <a:t> </a:t>
            </a:r>
          </a:p>
        </p:txBody>
      </p:sp>
    </p:spTree>
    <p:extLst>
      <p:ext uri="{BB962C8B-B14F-4D97-AF65-F5344CB8AC3E}">
        <p14:creationId xmlns:p14="http://schemas.microsoft.com/office/powerpoint/2010/main" val="369572101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346312_1530012477325525_2829110566348172850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923" y="0"/>
            <a:ext cx="8378053" cy="5143500"/>
          </a:xfrm>
          <a:prstGeom prst="rect">
            <a:avLst/>
          </a:prstGeom>
        </p:spPr>
      </p:pic>
      <p:sp>
        <p:nvSpPr>
          <p:cNvPr id="5" name="TextBox 4"/>
          <p:cNvSpPr txBox="1"/>
          <p:nvPr/>
        </p:nvSpPr>
        <p:spPr>
          <a:xfrm>
            <a:off x="2874386" y="1503780"/>
            <a:ext cx="2529013" cy="523220"/>
          </a:xfrm>
          <a:prstGeom prst="rect">
            <a:avLst/>
          </a:prstGeom>
          <a:noFill/>
        </p:spPr>
        <p:txBody>
          <a:bodyPr wrap="square" rtlCol="0">
            <a:spAutoFit/>
          </a:bodyPr>
          <a:lstStyle/>
          <a:p>
            <a:pPr algn="ctr"/>
            <a:r>
              <a:rPr lang="en-US" sz="2800" dirty="0" smtClean="0">
                <a:solidFill>
                  <a:srgbClr val="F9CD49"/>
                </a:solidFill>
                <a:latin typeface="Comic Sans MS"/>
                <a:cs typeface="Comic Sans MS"/>
              </a:rPr>
              <a:t>Salvation</a:t>
            </a:r>
            <a:endParaRPr lang="en-US" sz="2800" dirty="0">
              <a:solidFill>
                <a:srgbClr val="F9CD49"/>
              </a:solidFill>
              <a:latin typeface="Comic Sans MS"/>
              <a:cs typeface="Comic Sans MS"/>
            </a:endParaRPr>
          </a:p>
        </p:txBody>
      </p:sp>
    </p:spTree>
    <p:extLst>
      <p:ext uri="{BB962C8B-B14F-4D97-AF65-F5344CB8AC3E}">
        <p14:creationId xmlns:p14="http://schemas.microsoft.com/office/powerpoint/2010/main" val="37043364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409" name="Document" r:id="rId5" imgW="5486400" imgH="3238500" progId="Word.Document.12">
                  <p:embed/>
                </p:oleObj>
              </mc:Choice>
              <mc:Fallback>
                <p:oleObj name="Document" r:id="rId5" imgW="5486400" imgH="3238500" progId="Word.Document.12">
                  <p:embed/>
                  <p:pic>
                    <p:nvPicPr>
                      <p:cNvPr id="0" name=""/>
                      <p:cNvPicPr/>
                      <p:nvPr/>
                    </p:nvPicPr>
                    <p:blipFill>
                      <a:blip r:embed="rId6"/>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346312_1530012477325525_2829110566348172850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2464" y="2741681"/>
            <a:ext cx="3261536" cy="2323845"/>
          </a:xfrm>
          <a:prstGeom prst="rect">
            <a:avLst/>
          </a:prstGeom>
        </p:spPr>
      </p:pic>
      <p:sp>
        <p:nvSpPr>
          <p:cNvPr id="4" name="Rectangle 3"/>
          <p:cNvSpPr/>
          <p:nvPr/>
        </p:nvSpPr>
        <p:spPr>
          <a:xfrm>
            <a:off x="401077" y="267339"/>
            <a:ext cx="8333490" cy="3170099"/>
          </a:xfrm>
          <a:prstGeom prst="rect">
            <a:avLst/>
          </a:prstGeom>
        </p:spPr>
        <p:txBody>
          <a:bodyPr wrap="square">
            <a:spAutoFit/>
          </a:bodyPr>
          <a:lstStyle/>
          <a:p>
            <a:r>
              <a:rPr lang="en-US" sz="4000" b="1" dirty="0"/>
              <a:t>John 3:16 </a:t>
            </a:r>
            <a:endParaRPr lang="en-US" sz="4000" b="1" dirty="0" smtClean="0"/>
          </a:p>
          <a:p>
            <a:r>
              <a:rPr lang="en-US" sz="4000" dirty="0" smtClean="0"/>
              <a:t>For</a:t>
            </a:r>
            <a:r>
              <a:rPr lang="en-US" sz="4000" dirty="0"/>
              <a:t> God so loved the world, that he gave his only Son, that whoever believes in him should not perish but have eternal life.</a:t>
            </a:r>
            <a:endParaRPr lang="en-US" sz="4000" b="1" dirty="0"/>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346312_1530012477325525_2829110566348172850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346" y="3185796"/>
            <a:ext cx="2747654" cy="1957704"/>
          </a:xfrm>
          <a:prstGeom prst="rect">
            <a:avLst/>
          </a:prstGeom>
        </p:spPr>
      </p:pic>
      <p:sp>
        <p:nvSpPr>
          <p:cNvPr id="4" name="Rectangle 3"/>
          <p:cNvSpPr/>
          <p:nvPr/>
        </p:nvSpPr>
        <p:spPr>
          <a:xfrm>
            <a:off x="445641" y="378732"/>
            <a:ext cx="8188657" cy="3170099"/>
          </a:xfrm>
          <a:prstGeom prst="rect">
            <a:avLst/>
          </a:prstGeom>
        </p:spPr>
        <p:txBody>
          <a:bodyPr wrap="square">
            <a:spAutoFit/>
          </a:bodyPr>
          <a:lstStyle/>
          <a:p>
            <a:r>
              <a:rPr lang="en-US" sz="4000" b="1" dirty="0"/>
              <a:t>Romans 10:9 </a:t>
            </a:r>
            <a:endParaRPr lang="en-US" sz="4000" b="1" dirty="0" smtClean="0"/>
          </a:p>
          <a:p>
            <a:r>
              <a:rPr lang="en-US" sz="4000" dirty="0" smtClean="0"/>
              <a:t>because</a:t>
            </a:r>
            <a:r>
              <a:rPr lang="en-US" sz="4000" dirty="0"/>
              <a:t>, if you confess with your mouth that Jesus is Lord and believe in your heart that God raised him from the dead, you will be saved.</a:t>
            </a:r>
            <a:endParaRPr lang="en-US" sz="4000" b="1" dirty="0"/>
          </a:p>
        </p:txBody>
      </p:sp>
    </p:spTree>
    <p:extLst>
      <p:ext uri="{BB962C8B-B14F-4D97-AF65-F5344CB8AC3E}">
        <p14:creationId xmlns:p14="http://schemas.microsoft.com/office/powerpoint/2010/main" val="5630944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346312_1530012477325525_2829110566348172850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131" y="3645206"/>
            <a:ext cx="2102869" cy="1498294"/>
          </a:xfrm>
          <a:prstGeom prst="rect">
            <a:avLst/>
          </a:prstGeom>
        </p:spPr>
      </p:pic>
      <p:sp>
        <p:nvSpPr>
          <p:cNvPr id="3" name="Rectangle 2"/>
          <p:cNvSpPr/>
          <p:nvPr/>
        </p:nvSpPr>
        <p:spPr>
          <a:xfrm>
            <a:off x="356512" y="251165"/>
            <a:ext cx="8032683" cy="3416320"/>
          </a:xfrm>
          <a:prstGeom prst="rect">
            <a:avLst/>
          </a:prstGeom>
        </p:spPr>
        <p:txBody>
          <a:bodyPr wrap="square">
            <a:spAutoFit/>
          </a:bodyPr>
          <a:lstStyle/>
          <a:p>
            <a:r>
              <a:rPr lang="en-US" sz="3600" b="1" dirty="0"/>
              <a:t>Romans 5:15</a:t>
            </a:r>
            <a:r>
              <a:rPr lang="en-US" sz="3600" baseline="30000" dirty="0"/>
              <a:t> </a:t>
            </a:r>
            <a:endParaRPr lang="en-US" sz="3600" baseline="30000" dirty="0" smtClean="0"/>
          </a:p>
          <a:p>
            <a:r>
              <a:rPr lang="en-US" sz="3600" dirty="0" smtClean="0"/>
              <a:t>But </a:t>
            </a:r>
            <a:r>
              <a:rPr lang="en-US" sz="3600" dirty="0"/>
              <a:t>the free gift is not like the trespass. For if many died through one man's trespass, much more have the grace of God and the free gift by the grace of that one man Jesus Christ abounded for many.</a:t>
            </a:r>
            <a:endParaRPr lang="en-US" sz="3600" b="1" dirty="0"/>
          </a:p>
        </p:txBody>
      </p:sp>
    </p:spTree>
    <p:extLst>
      <p:ext uri="{BB962C8B-B14F-4D97-AF65-F5344CB8AC3E}">
        <p14:creationId xmlns:p14="http://schemas.microsoft.com/office/powerpoint/2010/main" val="23224236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227" y="1509211"/>
            <a:ext cx="3865832" cy="461665"/>
          </a:xfrm>
          <a:prstGeom prst="rect">
            <a:avLst/>
          </a:prstGeom>
        </p:spPr>
        <p:txBody>
          <a:bodyPr wrap="square">
            <a:spAutoFit/>
          </a:bodyPr>
          <a:lstStyle/>
          <a:p>
            <a:pPr algn="ctr"/>
            <a:r>
              <a:rPr lang="en-US" sz="2400" b="1" dirty="0">
                <a:solidFill>
                  <a:schemeClr val="bg1"/>
                </a:solidFill>
              </a:rPr>
              <a:t>Jesus spoke to them, </a:t>
            </a:r>
            <a:r>
              <a:rPr lang="en-US" sz="2400" b="1" dirty="0" smtClean="0">
                <a:solidFill>
                  <a:schemeClr val="bg1"/>
                </a:solidFill>
              </a:rPr>
              <a:t>saying:</a:t>
            </a:r>
            <a:r>
              <a:rPr lang="en-US" sz="2400" dirty="0" smtClean="0">
                <a:solidFill>
                  <a:schemeClr val="bg1"/>
                </a:solidFill>
              </a:rPr>
              <a:t> </a:t>
            </a:r>
            <a:endParaRPr lang="en-US" sz="2400" dirty="0">
              <a:solidFill>
                <a:schemeClr val="bg1"/>
              </a:solidFill>
            </a:endParaRPr>
          </a:p>
        </p:txBody>
      </p:sp>
      <p:pic>
        <p:nvPicPr>
          <p:cNvPr id="2" name="Picture 1" descr="12346312_1530012477325525_2829110566348172850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241" y="2428334"/>
            <a:ext cx="3810759" cy="2715166"/>
          </a:xfrm>
          <a:prstGeom prst="rect">
            <a:avLst/>
          </a:prstGeom>
        </p:spPr>
      </p:pic>
      <p:sp>
        <p:nvSpPr>
          <p:cNvPr id="5" name="Rectangle 4"/>
          <p:cNvSpPr/>
          <p:nvPr/>
        </p:nvSpPr>
        <p:spPr>
          <a:xfrm>
            <a:off x="724166" y="501262"/>
            <a:ext cx="7743015" cy="2554545"/>
          </a:xfrm>
          <a:prstGeom prst="rect">
            <a:avLst/>
          </a:prstGeom>
        </p:spPr>
        <p:txBody>
          <a:bodyPr wrap="square">
            <a:spAutoFit/>
          </a:bodyPr>
          <a:lstStyle/>
          <a:p>
            <a:r>
              <a:rPr lang="en-US" sz="4000" b="1" dirty="0"/>
              <a:t>Romans 6:23 </a:t>
            </a:r>
            <a:endParaRPr lang="en-US" sz="4000" b="1" dirty="0" smtClean="0"/>
          </a:p>
          <a:p>
            <a:r>
              <a:rPr lang="en-US" sz="4000" dirty="0" smtClean="0"/>
              <a:t>For </a:t>
            </a:r>
            <a:r>
              <a:rPr lang="en-US" sz="4000" dirty="0"/>
              <a:t>the wages of sin is death, but the free gift of God is eternal life in Christ Jesus our Lord.</a:t>
            </a:r>
            <a:endParaRPr lang="en-US" sz="4000" b="1" dirty="0"/>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524" y="155948"/>
            <a:ext cx="8701146" cy="4832093"/>
          </a:xfrm>
          <a:prstGeom prst="rect">
            <a:avLst/>
          </a:prstGeom>
        </p:spPr>
        <p:txBody>
          <a:bodyPr wrap="square">
            <a:spAutoFit/>
          </a:bodyPr>
          <a:lstStyle/>
          <a:p>
            <a:r>
              <a:rPr lang="en-US" sz="2800" b="1" dirty="0"/>
              <a:t>Ephesians 2:1-5 </a:t>
            </a:r>
            <a:r>
              <a:rPr lang="en-US" sz="2800" dirty="0" smtClean="0"/>
              <a:t>And </a:t>
            </a:r>
            <a:r>
              <a:rPr lang="en-US" sz="2800" dirty="0"/>
              <a:t>you were dead in the trespasses and sins </a:t>
            </a:r>
            <a:r>
              <a:rPr lang="en-US" sz="2800" baseline="30000" dirty="0"/>
              <a:t>2 </a:t>
            </a:r>
            <a:r>
              <a:rPr lang="en-US" sz="2800" dirty="0"/>
              <a:t>in which you once walked, following the course of this world, following the prince of the power of the air, the spirit that is now at work in the sons of </a:t>
            </a:r>
            <a:r>
              <a:rPr lang="en-US" sz="2800" dirty="0" smtClean="0"/>
              <a:t>disobedience </a:t>
            </a:r>
            <a:r>
              <a:rPr lang="en-US" sz="2800" baseline="30000" dirty="0" smtClean="0"/>
              <a:t>3</a:t>
            </a:r>
            <a:r>
              <a:rPr lang="en-US" sz="2800" baseline="30000" dirty="0"/>
              <a:t> </a:t>
            </a:r>
            <a:r>
              <a:rPr lang="en-US" sz="2800" dirty="0"/>
              <a:t>among whom we all once lived in the passions of our flesh, carrying out the desires of the body and the mind, and were by nature children of wrath, like the rest of mankind. </a:t>
            </a:r>
            <a:r>
              <a:rPr lang="en-US" sz="2800" baseline="30000" dirty="0" smtClean="0"/>
              <a:t>4</a:t>
            </a:r>
            <a:r>
              <a:rPr lang="en-US" sz="2800" baseline="30000" dirty="0"/>
              <a:t> </a:t>
            </a:r>
            <a:r>
              <a:rPr lang="en-US" sz="2800" dirty="0"/>
              <a:t>But God, being rich in mercy, because of the great love with which he loved us, </a:t>
            </a:r>
            <a:r>
              <a:rPr lang="en-US" sz="2800" baseline="30000" dirty="0"/>
              <a:t>5 </a:t>
            </a:r>
            <a:r>
              <a:rPr lang="en-US" sz="2800" dirty="0"/>
              <a:t>even when we were dead in our trespasses, </a:t>
            </a:r>
            <a:r>
              <a:rPr lang="en-US" sz="2800" dirty="0" smtClean="0"/>
              <a:t> made </a:t>
            </a:r>
            <a:r>
              <a:rPr lang="en-US" sz="2800" dirty="0"/>
              <a:t>us alive together with Christ—by grace you have been </a:t>
            </a:r>
            <a:r>
              <a:rPr lang="en-US" sz="2800" dirty="0" smtClean="0"/>
              <a:t>saved</a:t>
            </a:r>
            <a:endParaRPr lang="en-US" sz="2800" b="1" dirty="0"/>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36" y="311896"/>
            <a:ext cx="8177516" cy="2862322"/>
          </a:xfrm>
          <a:prstGeom prst="rect">
            <a:avLst/>
          </a:prstGeom>
        </p:spPr>
        <p:txBody>
          <a:bodyPr wrap="square">
            <a:spAutoFit/>
          </a:bodyPr>
          <a:lstStyle/>
          <a:p>
            <a:r>
              <a:rPr lang="en-US" sz="3600" b="1" dirty="0"/>
              <a:t>Colossians 2:</a:t>
            </a:r>
            <a:r>
              <a:rPr lang="en-US" sz="3600" b="1" dirty="0" smtClean="0"/>
              <a:t>13</a:t>
            </a:r>
          </a:p>
          <a:p>
            <a:r>
              <a:rPr lang="en-US" sz="3600" dirty="0"/>
              <a:t> And you, who were dead in your trespasses and the </a:t>
            </a:r>
            <a:r>
              <a:rPr lang="en-US" sz="3600" dirty="0" err="1"/>
              <a:t>uncircumcision</a:t>
            </a:r>
            <a:r>
              <a:rPr lang="en-US" sz="3600" dirty="0"/>
              <a:t> of your flesh, God made alive together with him, having forgiven us all our trespasses,</a:t>
            </a:r>
            <a:endParaRPr lang="en-US" sz="3600" b="1" dirty="0"/>
          </a:p>
        </p:txBody>
      </p:sp>
      <p:pic>
        <p:nvPicPr>
          <p:cNvPr id="4" name="Picture 3" descr="12346312_1530012477325525_2829110566348172850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274" y="3096682"/>
            <a:ext cx="2872726" cy="2046817"/>
          </a:xfrm>
          <a:prstGeom prst="rect">
            <a:avLst/>
          </a:prstGeom>
        </p:spPr>
      </p:pic>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949" y="267339"/>
            <a:ext cx="8567452" cy="2862322"/>
          </a:xfrm>
          <a:prstGeom prst="rect">
            <a:avLst/>
          </a:prstGeom>
        </p:spPr>
        <p:txBody>
          <a:bodyPr wrap="square">
            <a:spAutoFit/>
          </a:bodyPr>
          <a:lstStyle/>
          <a:p>
            <a:r>
              <a:rPr lang="en-US" sz="3600" b="1" dirty="0"/>
              <a:t>John 4:</a:t>
            </a:r>
            <a:r>
              <a:rPr lang="en-US" sz="3600" b="1" dirty="0" smtClean="0"/>
              <a:t>10</a:t>
            </a:r>
          </a:p>
          <a:p>
            <a:r>
              <a:rPr lang="en-US" sz="3600" b="1" dirty="0"/>
              <a:t> </a:t>
            </a:r>
            <a:r>
              <a:rPr lang="en-US" sz="3600" dirty="0"/>
              <a:t>Jesus answered her, “If you knew the gift of God, and who it is that is saying to you, ‘Give me a drink,’ you would have asked him, and he would have given you living water.”</a:t>
            </a:r>
            <a:endParaRPr lang="en-US" sz="3600" b="1" dirty="0"/>
          </a:p>
        </p:txBody>
      </p:sp>
      <p:pic>
        <p:nvPicPr>
          <p:cNvPr id="4" name="Picture 3" descr="12346312_1530012477325525_2829110566348172850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5553" y="3049856"/>
            <a:ext cx="2938447" cy="2093644"/>
          </a:xfrm>
          <a:prstGeom prst="rect">
            <a:avLst/>
          </a:prstGeom>
        </p:spPr>
      </p:pic>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29286</TotalTime>
  <Words>207</Words>
  <Application>Microsoft Macintosh PowerPoint</Application>
  <PresentationFormat>On-screen Show (16:9)</PresentationFormat>
  <Paragraphs>65</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815</cp:revision>
  <dcterms:created xsi:type="dcterms:W3CDTF">2016-08-27T22:55:59Z</dcterms:created>
  <dcterms:modified xsi:type="dcterms:W3CDTF">2020-02-15T18:20:21Z</dcterms:modified>
</cp:coreProperties>
</file>