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397" r:id="rId3"/>
    <p:sldId id="398" r:id="rId4"/>
    <p:sldId id="420" r:id="rId5"/>
    <p:sldId id="429" r:id="rId6"/>
    <p:sldId id="354" r:id="rId7"/>
    <p:sldId id="380" r:id="rId8"/>
    <p:sldId id="345" r:id="rId9"/>
    <p:sldId id="335" r:id="rId10"/>
    <p:sldId id="369" r:id="rId11"/>
    <p:sldId id="430" r:id="rId12"/>
    <p:sldId id="305" r:id="rId13"/>
    <p:sldId id="399" r:id="rId14"/>
    <p:sldId id="421" r:id="rId15"/>
    <p:sldId id="422" r:id="rId16"/>
    <p:sldId id="423" r:id="rId17"/>
    <p:sldId id="442" r:id="rId18"/>
    <p:sldId id="443" r:id="rId19"/>
    <p:sldId id="444" r:id="rId20"/>
    <p:sldId id="445" r:id="rId21"/>
    <p:sldId id="425"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4" d="100"/>
          <a:sy n="114" d="100"/>
        </p:scale>
        <p:origin x="-120" y="-19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2/1/20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8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490205" y="233923"/>
            <a:ext cx="8222080" cy="4524315"/>
          </a:xfrm>
          <a:prstGeom prst="rect">
            <a:avLst/>
          </a:prstGeom>
        </p:spPr>
        <p:txBody>
          <a:bodyPr wrap="square">
            <a:spAutoFit/>
          </a:bodyPr>
          <a:lstStyle/>
          <a:p>
            <a:r>
              <a:rPr lang="en-US" sz="2400" b="1" dirty="0"/>
              <a:t>Matthew 24:45-51 </a:t>
            </a:r>
            <a:endParaRPr lang="en-US" sz="2400" b="1" dirty="0" smtClean="0"/>
          </a:p>
          <a:p>
            <a:r>
              <a:rPr lang="en-US" sz="2400" dirty="0" smtClean="0"/>
              <a:t>“</a:t>
            </a:r>
            <a:r>
              <a:rPr lang="en-US" sz="2400" dirty="0"/>
              <a:t>Who then is the faithful and wise servant, whom his master has set over his household, to give them their food at the proper time? </a:t>
            </a:r>
            <a:r>
              <a:rPr lang="en-US" sz="2400" baseline="30000" dirty="0"/>
              <a:t>46 </a:t>
            </a:r>
            <a:r>
              <a:rPr lang="en-US" sz="2400" dirty="0"/>
              <a:t>Blessed is that servant whom his master will find so doing when he comes.</a:t>
            </a:r>
            <a:r>
              <a:rPr lang="en-US" sz="2400" baseline="30000" dirty="0"/>
              <a:t>47 </a:t>
            </a:r>
            <a:r>
              <a:rPr lang="en-US" sz="2400" dirty="0"/>
              <a:t>Truly, I say to you, he will set him over all his possessions. </a:t>
            </a:r>
            <a:r>
              <a:rPr lang="en-US" sz="2400" baseline="30000" dirty="0"/>
              <a:t>48 </a:t>
            </a:r>
            <a:r>
              <a:rPr lang="en-US" sz="2400" dirty="0"/>
              <a:t>But if that wicked servant says to himself, ‘My master is delayed,’ </a:t>
            </a:r>
            <a:r>
              <a:rPr lang="en-US" sz="2400" baseline="30000" dirty="0"/>
              <a:t>49 </a:t>
            </a:r>
            <a:r>
              <a:rPr lang="en-US" sz="2400" dirty="0"/>
              <a:t>and begins to beat his fellow servants and eats and drinks with drunkards, </a:t>
            </a:r>
            <a:r>
              <a:rPr lang="en-US" sz="2400" baseline="30000" dirty="0"/>
              <a:t>50 </a:t>
            </a:r>
            <a:r>
              <a:rPr lang="en-US" sz="2400" dirty="0"/>
              <a:t>the master of that servant will come on a day when he does not expect him and at an hour he does not know </a:t>
            </a:r>
            <a:r>
              <a:rPr lang="en-US" sz="2400" baseline="30000" dirty="0"/>
              <a:t>51 </a:t>
            </a:r>
            <a:r>
              <a:rPr lang="en-US" sz="2400" dirty="0"/>
              <a:t>and will cut him in pieces and put him with the hypocrites. In that place there will be weeping and gnashing of teeth</a:t>
            </a:r>
            <a:r>
              <a:rPr lang="en-US" sz="2400" b="1" dirty="0"/>
              <a:t>.</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115" y="266124"/>
            <a:ext cx="8790273" cy="4708981"/>
          </a:xfrm>
          <a:prstGeom prst="rect">
            <a:avLst/>
          </a:prstGeom>
        </p:spPr>
        <p:txBody>
          <a:bodyPr wrap="square">
            <a:spAutoFit/>
          </a:bodyPr>
          <a:lstStyle/>
          <a:p>
            <a:r>
              <a:rPr lang="en-US" sz="2000" b="1" dirty="0"/>
              <a:t>Matthew 25:1-13 </a:t>
            </a:r>
            <a:r>
              <a:rPr lang="en-US" sz="2000" dirty="0" smtClean="0"/>
              <a:t>“</a:t>
            </a:r>
            <a:r>
              <a:rPr lang="en-US" sz="2000" dirty="0"/>
              <a:t>Then the kingdom of heaven will be like ten virgins who took their lamps and went to meet the bridegroom. </a:t>
            </a:r>
            <a:r>
              <a:rPr lang="en-US" sz="2000" baseline="30000" dirty="0"/>
              <a:t>2 </a:t>
            </a:r>
            <a:r>
              <a:rPr lang="en-US" sz="2000" dirty="0"/>
              <a:t>Five of them were foolish, and five were wise. </a:t>
            </a:r>
            <a:r>
              <a:rPr lang="en-US" sz="2000" baseline="30000" dirty="0"/>
              <a:t>3 </a:t>
            </a:r>
            <a:r>
              <a:rPr lang="en-US" sz="2000" dirty="0"/>
              <a:t>For when the foolish took their lamps, they took no oil with them, </a:t>
            </a:r>
            <a:r>
              <a:rPr lang="en-US" sz="2000" baseline="30000" dirty="0"/>
              <a:t>4 </a:t>
            </a:r>
            <a:r>
              <a:rPr lang="en-US" sz="2000" dirty="0"/>
              <a:t>but the wise took flasks of oil with their lamps. </a:t>
            </a:r>
            <a:r>
              <a:rPr lang="en-US" sz="2000" baseline="30000" dirty="0"/>
              <a:t>5 </a:t>
            </a:r>
            <a:r>
              <a:rPr lang="en-US" sz="2000" dirty="0"/>
              <a:t>As the bridegroom was delayed, they all became drowsy and slept. </a:t>
            </a:r>
            <a:r>
              <a:rPr lang="en-US" sz="2000" baseline="30000" dirty="0"/>
              <a:t>6 </a:t>
            </a:r>
            <a:r>
              <a:rPr lang="en-US" sz="2000" dirty="0"/>
              <a:t>But at midnight there was a cry, ‘Here is the bridegroom! Come out to meet him.’ </a:t>
            </a:r>
            <a:r>
              <a:rPr lang="en-US" sz="2000" baseline="30000" dirty="0"/>
              <a:t>7 </a:t>
            </a:r>
            <a:r>
              <a:rPr lang="en-US" sz="2000" dirty="0"/>
              <a:t>Then all those virgins rose and trimmed their lamps. </a:t>
            </a:r>
            <a:r>
              <a:rPr lang="en-US" sz="2000" baseline="30000" dirty="0"/>
              <a:t>8 </a:t>
            </a:r>
            <a:r>
              <a:rPr lang="en-US" sz="2000" dirty="0"/>
              <a:t>And the foolish said to the wise, ‘Give us some of your oil, for our lamps are going out.’ </a:t>
            </a:r>
            <a:r>
              <a:rPr lang="en-US" sz="2000" baseline="30000" dirty="0"/>
              <a:t>9 </a:t>
            </a:r>
            <a:r>
              <a:rPr lang="en-US" sz="2000" dirty="0"/>
              <a:t>But the wise answered, saying, ‘Since there will not be enough for us and for you, go rather to the dealers and buy for yourselves.’ </a:t>
            </a:r>
            <a:r>
              <a:rPr lang="en-US" sz="2000" baseline="30000" dirty="0"/>
              <a:t>10 </a:t>
            </a:r>
            <a:r>
              <a:rPr lang="en-US" sz="2000" dirty="0"/>
              <a:t>And while they were going to buy, the bridegroom came, and those who were ready went in with him to the marriage feast, and the door was shut. </a:t>
            </a:r>
            <a:r>
              <a:rPr lang="en-US" sz="2000" baseline="30000" dirty="0"/>
              <a:t>11 </a:t>
            </a:r>
            <a:r>
              <a:rPr lang="en-US" sz="2000" dirty="0"/>
              <a:t>Afterward the other virgins came also, saying, ‘Lord, lord, open to us.’ </a:t>
            </a:r>
            <a:r>
              <a:rPr lang="en-US" sz="2000" baseline="30000" dirty="0"/>
              <a:t>12 </a:t>
            </a:r>
            <a:r>
              <a:rPr lang="en-US" sz="2000" dirty="0"/>
              <a:t>But he answered, ‘Truly, I say to you, I do not know you.’ </a:t>
            </a:r>
            <a:r>
              <a:rPr lang="en-US" sz="2000" baseline="30000" dirty="0"/>
              <a:t>13 </a:t>
            </a:r>
            <a:r>
              <a:rPr lang="en-US" sz="2000" dirty="0"/>
              <a:t>Watch therefore, for you know neither the day nor the hour.</a:t>
            </a:r>
            <a:endParaRPr lang="en-US" sz="2000" b="1" dirty="0"/>
          </a:p>
          <a:p>
            <a:r>
              <a:rPr lang="en-US" sz="2000" dirty="0"/>
              <a:t> </a:t>
            </a:r>
          </a:p>
        </p:txBody>
      </p:sp>
    </p:spTree>
    <p:extLst>
      <p:ext uri="{BB962C8B-B14F-4D97-AF65-F5344CB8AC3E}">
        <p14:creationId xmlns:p14="http://schemas.microsoft.com/office/powerpoint/2010/main" val="34936385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23359" y="434428"/>
            <a:ext cx="8311208" cy="5016758"/>
          </a:xfrm>
          <a:prstGeom prst="rect">
            <a:avLst/>
          </a:prstGeom>
        </p:spPr>
        <p:txBody>
          <a:bodyPr wrap="square">
            <a:spAutoFit/>
          </a:bodyPr>
          <a:lstStyle/>
          <a:p>
            <a:r>
              <a:rPr lang="en-US" sz="4000" b="1" dirty="0"/>
              <a:t>Matthew 25:14-</a:t>
            </a:r>
            <a:r>
              <a:rPr lang="en-US" sz="4000" b="1" dirty="0" smtClean="0"/>
              <a:t>15</a:t>
            </a:r>
          </a:p>
          <a:p>
            <a:r>
              <a:rPr lang="en-US" sz="4000" b="1" baseline="30000" dirty="0"/>
              <a:t> </a:t>
            </a:r>
            <a:r>
              <a:rPr lang="en-US" sz="4000" dirty="0"/>
              <a:t>“For it will be like a man going on a journey, who called his servants and entrusted to them his property. </a:t>
            </a:r>
            <a:r>
              <a:rPr lang="en-US" sz="4000" baseline="30000" dirty="0"/>
              <a:t>15 </a:t>
            </a:r>
            <a:r>
              <a:rPr lang="en-US" sz="4000" dirty="0"/>
              <a:t>To one he gave five talents, to another two, to another one, to each according to his ability. Then he went </a:t>
            </a:r>
            <a:r>
              <a:rPr lang="en-US" sz="4000" dirty="0" smtClean="0"/>
              <a:t>away”</a:t>
            </a:r>
            <a:r>
              <a:rPr lang="mr-IN" sz="4000" dirty="0" smtClean="0"/>
              <a:t>…</a:t>
            </a:r>
            <a:endParaRPr lang="en-US" sz="4000" b="1" dirty="0"/>
          </a:p>
          <a:p>
            <a:r>
              <a:rPr lang="en-US" sz="4000"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25" y="233923"/>
            <a:ext cx="8645439" cy="4832093"/>
          </a:xfrm>
          <a:prstGeom prst="rect">
            <a:avLst/>
          </a:prstGeom>
        </p:spPr>
        <p:txBody>
          <a:bodyPr wrap="square">
            <a:spAutoFit/>
          </a:bodyPr>
          <a:lstStyle/>
          <a:p>
            <a:r>
              <a:rPr lang="en-US" sz="2800" b="1" dirty="0"/>
              <a:t>Matthew 25:23-25, </a:t>
            </a:r>
            <a:r>
              <a:rPr lang="en-US" sz="2800" b="1" dirty="0" smtClean="0"/>
              <a:t>30</a:t>
            </a:r>
          </a:p>
          <a:p>
            <a:r>
              <a:rPr lang="en-US" sz="2800" dirty="0"/>
              <a:t> His master said to him, ‘Well done, good and faithful servant. You have been faithful over a little; I will set you over much. Enter into the joy of your master.’ </a:t>
            </a:r>
            <a:r>
              <a:rPr lang="en-US" sz="2800" baseline="30000" dirty="0"/>
              <a:t>24 </a:t>
            </a:r>
            <a:r>
              <a:rPr lang="en-US" sz="2800" dirty="0"/>
              <a:t>He also who had received the one talent came forward, saying, ‘Master, I knew you to be a hard man, reaping where you did not sow, and gathering where you scattered no seed, </a:t>
            </a:r>
            <a:r>
              <a:rPr lang="en-US" sz="2800" baseline="30000" dirty="0"/>
              <a:t>25 </a:t>
            </a:r>
            <a:r>
              <a:rPr lang="en-US" sz="2800" dirty="0"/>
              <a:t>so I was afraid, and I went and hid your talent in the ground. Here, you have what is yours.’ </a:t>
            </a:r>
            <a:r>
              <a:rPr lang="en-US" sz="2800" b="1" dirty="0"/>
              <a:t>……</a:t>
            </a:r>
            <a:r>
              <a:rPr lang="en-US" sz="2800" b="1" baseline="30000" dirty="0"/>
              <a:t> 30 </a:t>
            </a:r>
            <a:r>
              <a:rPr lang="en-US" sz="2800" dirty="0"/>
              <a:t>And cast the worthless servant into the outer darkness. In that place there will be weeping and gnashing of teeth.</a:t>
            </a:r>
            <a:r>
              <a:rPr lang="en-US" sz="2800" dirty="0" smtClean="0"/>
              <a:t>’</a:t>
            </a:r>
            <a:r>
              <a:rPr lang="mr-IN" sz="2800" dirty="0" smtClean="0"/>
              <a:t>……</a:t>
            </a:r>
            <a:r>
              <a:rPr lang="en-US" sz="2800" dirty="0" smtClean="0"/>
              <a:t>..</a:t>
            </a:r>
            <a:endParaRPr lang="en-US" sz="2800"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821" y="172573"/>
            <a:ext cx="8712285" cy="4893647"/>
          </a:xfrm>
          <a:prstGeom prst="rect">
            <a:avLst/>
          </a:prstGeom>
        </p:spPr>
        <p:txBody>
          <a:bodyPr wrap="square">
            <a:spAutoFit/>
          </a:bodyPr>
          <a:lstStyle/>
          <a:p>
            <a:r>
              <a:rPr lang="en-US" sz="2400" b="1" dirty="0"/>
              <a:t>Matthew 25:31- 36, 45</a:t>
            </a:r>
            <a:r>
              <a:rPr lang="en-US" sz="2400" dirty="0"/>
              <a:t> “When the Son of Man comes in his glory, and all the angels with him, then he will sit on his glorious throne.</a:t>
            </a:r>
            <a:r>
              <a:rPr lang="en-US" sz="2400" baseline="30000" dirty="0"/>
              <a:t>32 </a:t>
            </a:r>
            <a:r>
              <a:rPr lang="en-US" sz="2400" dirty="0"/>
              <a:t>Before him will be gathered all the nations, and he will separate people one from another as a shepherd separates the sheep from the goats. </a:t>
            </a:r>
            <a:r>
              <a:rPr lang="en-US" sz="2400" baseline="30000" dirty="0"/>
              <a:t>33 </a:t>
            </a:r>
            <a:r>
              <a:rPr lang="en-US" sz="2400" dirty="0"/>
              <a:t>And he will place the sheep on his right, but the goats on the left. </a:t>
            </a:r>
            <a:r>
              <a:rPr lang="en-US" sz="2400" baseline="30000" dirty="0"/>
              <a:t>34 </a:t>
            </a:r>
            <a:r>
              <a:rPr lang="en-US" sz="2400" dirty="0"/>
              <a:t>Then the King will say to those on his right, ‘Come, you who are blessed by my Father, inherit the kingdom prepared for you from the foundation of the world. </a:t>
            </a:r>
            <a:r>
              <a:rPr lang="en-US" sz="2400" baseline="30000" dirty="0"/>
              <a:t>35 </a:t>
            </a:r>
            <a:r>
              <a:rPr lang="en-US" sz="2400" dirty="0"/>
              <a:t>For I was hungry and you gave me food, I was thirsty and you gave me drink, I was a stranger and you welcomed me, </a:t>
            </a:r>
            <a:r>
              <a:rPr lang="en-US" sz="2400" baseline="30000" dirty="0"/>
              <a:t>36 </a:t>
            </a:r>
            <a:r>
              <a:rPr lang="en-US" sz="2400" dirty="0"/>
              <a:t>I was naked and you clothed me, I was sick and you visited me, I was in prison and you came to me.’……..  </a:t>
            </a:r>
            <a:r>
              <a:rPr lang="en-US" sz="2400" baseline="30000" dirty="0"/>
              <a:t>45 </a:t>
            </a:r>
            <a:r>
              <a:rPr lang="en-US" sz="2400" dirty="0"/>
              <a:t>Then he will answer them, saying, ‘Truly, I say to you, as you did not do it to one of the least of these, you did not do it to me.’ </a:t>
            </a:r>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13" y="323036"/>
            <a:ext cx="8456041" cy="4524316"/>
          </a:xfrm>
          <a:prstGeom prst="rect">
            <a:avLst/>
          </a:prstGeom>
        </p:spPr>
        <p:txBody>
          <a:bodyPr wrap="square">
            <a:spAutoFit/>
          </a:bodyPr>
          <a:lstStyle/>
          <a:p>
            <a:r>
              <a:rPr lang="en-US" sz="3600" b="1" dirty="0"/>
              <a:t>Mark 14:32-</a:t>
            </a:r>
            <a:r>
              <a:rPr lang="en-US" sz="3600" b="1" dirty="0" smtClean="0"/>
              <a:t>42</a:t>
            </a:r>
          </a:p>
          <a:p>
            <a:r>
              <a:rPr lang="en-US" sz="3600" b="1" dirty="0"/>
              <a:t> </a:t>
            </a:r>
            <a:r>
              <a:rPr lang="en-US" sz="3600" dirty="0"/>
              <a:t>And they went to a place called Gethsemane. And he said to his disciples, </a:t>
            </a:r>
            <a:r>
              <a:rPr lang="en-US" sz="3600" dirty="0" smtClean="0"/>
              <a:t> “</a:t>
            </a:r>
            <a:r>
              <a:rPr lang="en-US" sz="3600" dirty="0"/>
              <a:t>Sit here while I pray.” </a:t>
            </a:r>
            <a:r>
              <a:rPr lang="en-US" sz="3600" baseline="30000" dirty="0"/>
              <a:t>33 </a:t>
            </a:r>
            <a:r>
              <a:rPr lang="en-US" sz="3600" dirty="0"/>
              <a:t>And he took with him Peter and James and John, and </a:t>
            </a:r>
            <a:r>
              <a:rPr lang="en-US" sz="3600" dirty="0" smtClean="0"/>
              <a:t>began </a:t>
            </a:r>
            <a:r>
              <a:rPr lang="en-US" sz="3600" dirty="0"/>
              <a:t> to be greatly distressed and troubled. </a:t>
            </a:r>
            <a:r>
              <a:rPr lang="en-US" sz="3600" baseline="30000" dirty="0"/>
              <a:t>34 </a:t>
            </a:r>
            <a:r>
              <a:rPr lang="en-US" sz="3600" dirty="0"/>
              <a:t>And he said to them, “My soul is very sorrowful, even to death. Remain here and watch.</a:t>
            </a:r>
            <a:r>
              <a:rPr lang="en-US" sz="3600" dirty="0" smtClean="0"/>
              <a:t>”</a:t>
            </a:r>
            <a:r>
              <a:rPr lang="mr-IN" sz="3600" dirty="0" smtClean="0"/>
              <a:t>…</a:t>
            </a:r>
            <a:r>
              <a:rPr lang="en-US" sz="3600" dirty="0" smtClean="0"/>
              <a:t>..</a:t>
            </a:r>
            <a:r>
              <a:rPr lang="en-US" sz="3600" dirty="0"/>
              <a:t> </a:t>
            </a:r>
            <a:endParaRPr lang="en-US" sz="3600" b="1" dirty="0"/>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372" y="434428"/>
            <a:ext cx="8467182" cy="3970318"/>
          </a:xfrm>
          <a:prstGeom prst="rect">
            <a:avLst/>
          </a:prstGeom>
        </p:spPr>
        <p:txBody>
          <a:bodyPr wrap="square">
            <a:spAutoFit/>
          </a:bodyPr>
          <a:lstStyle/>
          <a:p>
            <a:r>
              <a:rPr lang="mr-IN" sz="2800" baseline="30000" dirty="0" smtClean="0"/>
              <a:t>……</a:t>
            </a:r>
            <a:r>
              <a:rPr lang="en-US" sz="2800" baseline="30000" dirty="0" smtClean="0"/>
              <a:t>.35</a:t>
            </a:r>
            <a:r>
              <a:rPr lang="en-US" sz="2800" baseline="30000" dirty="0"/>
              <a:t> </a:t>
            </a:r>
            <a:r>
              <a:rPr lang="en-US" sz="2800" dirty="0"/>
              <a:t>And going a little farther, he fell on the ground and prayed that, if it were possible, the hour might pass from him. </a:t>
            </a:r>
            <a:r>
              <a:rPr lang="en-US" sz="2800" baseline="30000" dirty="0"/>
              <a:t>36 </a:t>
            </a:r>
            <a:r>
              <a:rPr lang="en-US" sz="2800" dirty="0"/>
              <a:t>And he said, “Abba, Father, all things are possible for you. Remove this cup from me. Yet not what I will, but what you will.” </a:t>
            </a:r>
            <a:r>
              <a:rPr lang="en-US" sz="2800" baseline="30000" dirty="0"/>
              <a:t>37 </a:t>
            </a:r>
            <a:r>
              <a:rPr lang="en-US" sz="2800" dirty="0"/>
              <a:t>And he came and found them sleeping, and he said to Peter, “Simon, are you asleep? Could you not watch one hour? </a:t>
            </a:r>
            <a:r>
              <a:rPr lang="en-US" sz="2800" baseline="30000" dirty="0"/>
              <a:t>38 </a:t>
            </a:r>
            <a:r>
              <a:rPr lang="en-US" sz="2800" dirty="0"/>
              <a:t>Watch and pray that you may not enter into temptation. The spirit indeed is willing, but the flesh is weak.” </a:t>
            </a:r>
            <a:r>
              <a:rPr lang="mr-IN" sz="2800" dirty="0" smtClean="0"/>
              <a:t>………</a:t>
            </a:r>
            <a:r>
              <a:rPr lang="en-US" sz="2800" dirty="0" smtClean="0"/>
              <a:t>..</a:t>
            </a:r>
            <a:endParaRPr lang="en-US" sz="28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653" y="289619"/>
            <a:ext cx="8389195" cy="4524315"/>
          </a:xfrm>
          <a:prstGeom prst="rect">
            <a:avLst/>
          </a:prstGeom>
        </p:spPr>
        <p:txBody>
          <a:bodyPr wrap="square">
            <a:spAutoFit/>
          </a:bodyPr>
          <a:lstStyle/>
          <a:p>
            <a:r>
              <a:rPr lang="mr-IN" sz="3200" baseline="30000" dirty="0" smtClean="0"/>
              <a:t>………</a:t>
            </a:r>
            <a:r>
              <a:rPr lang="en-US" sz="3200" baseline="30000" dirty="0" smtClean="0"/>
              <a:t>.39</a:t>
            </a:r>
            <a:r>
              <a:rPr lang="en-US" sz="3200" baseline="30000" dirty="0"/>
              <a:t> </a:t>
            </a:r>
            <a:r>
              <a:rPr lang="en-US" sz="3200" dirty="0"/>
              <a:t>And again he went away and prayed, </a:t>
            </a:r>
            <a:r>
              <a:rPr lang="en-US" sz="3200" dirty="0" smtClean="0"/>
              <a:t> saying </a:t>
            </a:r>
            <a:r>
              <a:rPr lang="en-US" sz="3200" dirty="0"/>
              <a:t>the same words. </a:t>
            </a:r>
            <a:r>
              <a:rPr lang="en-US" sz="3200" baseline="30000" dirty="0"/>
              <a:t>40 </a:t>
            </a:r>
            <a:r>
              <a:rPr lang="en-US" sz="3200" dirty="0"/>
              <a:t>And again he came and found them sleeping, for their eyes were very heavy, and they did not know what to answer him. </a:t>
            </a:r>
            <a:r>
              <a:rPr lang="en-US" sz="3200" baseline="30000" dirty="0"/>
              <a:t>41 </a:t>
            </a:r>
            <a:r>
              <a:rPr lang="en-US" sz="3200" dirty="0"/>
              <a:t>And he came the third time and said to them, “Are you still sleeping and taking your rest? It is enough; the hour has come. The Son of Man is betrayed into the hands of sinners. </a:t>
            </a:r>
            <a:r>
              <a:rPr lang="en-US" sz="3200" baseline="30000" dirty="0"/>
              <a:t>42 </a:t>
            </a:r>
            <a:r>
              <a:rPr lang="en-US" sz="3200" dirty="0"/>
              <a:t>Rise, let us be going; see, my betrayer is at hand.”</a:t>
            </a:r>
            <a:endParaRPr lang="en-US" sz="3200" b="1" dirty="0"/>
          </a:p>
        </p:txBody>
      </p:sp>
    </p:spTree>
    <p:extLst>
      <p:ext uri="{BB962C8B-B14F-4D97-AF65-F5344CB8AC3E}">
        <p14:creationId xmlns:p14="http://schemas.microsoft.com/office/powerpoint/2010/main" val="81127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641" y="345314"/>
            <a:ext cx="8199798" cy="4708981"/>
          </a:xfrm>
          <a:prstGeom prst="rect">
            <a:avLst/>
          </a:prstGeom>
        </p:spPr>
        <p:txBody>
          <a:bodyPr wrap="square">
            <a:spAutoFit/>
          </a:bodyPr>
          <a:lstStyle/>
          <a:p>
            <a:pPr algn="ctr"/>
            <a:r>
              <a:rPr lang="en-US" sz="6000" b="1" dirty="0"/>
              <a:t>Luke 22:33</a:t>
            </a:r>
            <a:r>
              <a:rPr lang="en-US" sz="6000" dirty="0"/>
              <a:t> </a:t>
            </a:r>
            <a:endParaRPr lang="en-US" sz="6000" dirty="0" smtClean="0"/>
          </a:p>
          <a:p>
            <a:pPr algn="ctr"/>
            <a:r>
              <a:rPr lang="en-US" sz="6000" dirty="0" smtClean="0"/>
              <a:t>Peter</a:t>
            </a:r>
            <a:r>
              <a:rPr lang="en-US" sz="6000" dirty="0"/>
              <a:t> said to him, </a:t>
            </a:r>
            <a:endParaRPr lang="en-US" sz="6000" dirty="0" smtClean="0"/>
          </a:p>
          <a:p>
            <a:pPr algn="ctr"/>
            <a:r>
              <a:rPr lang="en-US" sz="6000" dirty="0" smtClean="0"/>
              <a:t>“</a:t>
            </a:r>
            <a:r>
              <a:rPr lang="en-US" sz="6000" dirty="0"/>
              <a:t>Lord, I am ready to go with you both to prison and to death.”        </a:t>
            </a:r>
          </a:p>
        </p:txBody>
      </p:sp>
    </p:spTree>
    <p:extLst>
      <p:ext uri="{BB962C8B-B14F-4D97-AF65-F5344CB8AC3E}">
        <p14:creationId xmlns:p14="http://schemas.microsoft.com/office/powerpoint/2010/main" val="138197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627" y="512401"/>
            <a:ext cx="8121811" cy="3785652"/>
          </a:xfrm>
          <a:prstGeom prst="rect">
            <a:avLst/>
          </a:prstGeom>
        </p:spPr>
        <p:txBody>
          <a:bodyPr wrap="square">
            <a:spAutoFit/>
          </a:bodyPr>
          <a:lstStyle/>
          <a:p>
            <a:pPr algn="ctr"/>
            <a:r>
              <a:rPr lang="en-US" sz="4800" dirty="0"/>
              <a:t>Matthew 26:41 </a:t>
            </a:r>
            <a:endParaRPr lang="en-US" sz="4800" dirty="0" smtClean="0"/>
          </a:p>
          <a:p>
            <a:pPr algn="ctr"/>
            <a:r>
              <a:rPr lang="en-US" sz="4800" dirty="0" smtClean="0"/>
              <a:t>Watch </a:t>
            </a:r>
            <a:r>
              <a:rPr lang="en-US" sz="4800" dirty="0"/>
              <a:t>and pray that you may not enter into temptation. </a:t>
            </a:r>
            <a:endParaRPr lang="en-US" sz="4800" dirty="0" smtClean="0"/>
          </a:p>
          <a:p>
            <a:pPr algn="ctr"/>
            <a:r>
              <a:rPr lang="en-US" sz="4800" dirty="0" smtClean="0"/>
              <a:t>The </a:t>
            </a:r>
            <a:r>
              <a:rPr lang="en-US" sz="4800" dirty="0"/>
              <a:t>spirit indeed is willing, </a:t>
            </a:r>
            <a:endParaRPr lang="en-US" sz="4800" dirty="0" smtClean="0"/>
          </a:p>
          <a:p>
            <a:pPr algn="ctr"/>
            <a:r>
              <a:rPr lang="en-US" sz="4800" dirty="0" smtClean="0"/>
              <a:t>but </a:t>
            </a:r>
            <a:r>
              <a:rPr lang="en-US" sz="4800" dirty="0"/>
              <a:t>the flesh is weak</a:t>
            </a:r>
            <a:r>
              <a:rPr lang="en-US" sz="4800" dirty="0"/>
              <a:t> </a:t>
            </a:r>
          </a:p>
        </p:txBody>
      </p:sp>
    </p:spTree>
    <p:extLst>
      <p:ext uri="{BB962C8B-B14F-4D97-AF65-F5344CB8AC3E}">
        <p14:creationId xmlns:p14="http://schemas.microsoft.com/office/powerpoint/2010/main" val="353788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10" name="Picture 9"/>
          <p:cNvPicPr>
            <a:picLocks noChangeAspect="1"/>
          </p:cNvPicPr>
          <p:nvPr/>
        </p:nvPicPr>
        <p:blipFill>
          <a:blip r:embed="rId2"/>
          <a:stretch>
            <a:fillRect/>
          </a:stretch>
        </p:blipFill>
        <p:spPr>
          <a:xfrm>
            <a:off x="0" y="0"/>
            <a:ext cx="9144000" cy="5143500"/>
          </a:xfrm>
          <a:prstGeom prst="rect">
            <a:avLst/>
          </a:prstGeom>
        </p:spPr>
      </p:pic>
      <p:sp>
        <p:nvSpPr>
          <p:cNvPr id="11" name="TextBox 10"/>
          <p:cNvSpPr txBox="1"/>
          <p:nvPr/>
        </p:nvSpPr>
        <p:spPr>
          <a:xfrm>
            <a:off x="2161361" y="4433380"/>
            <a:ext cx="4578962" cy="523220"/>
          </a:xfrm>
          <a:prstGeom prst="rect">
            <a:avLst/>
          </a:prstGeom>
          <a:solidFill>
            <a:schemeClr val="tx1">
              <a:lumMod val="85000"/>
            </a:schemeClr>
          </a:solidFill>
        </p:spPr>
        <p:txBody>
          <a:bodyPr wrap="square" rtlCol="0">
            <a:spAutoFit/>
          </a:bodyPr>
          <a:lstStyle/>
          <a:p>
            <a:pPr algn="ctr"/>
            <a:r>
              <a:rPr lang="en-US" sz="2800" b="1" dirty="0" smtClean="0">
                <a:solidFill>
                  <a:schemeClr val="bg1"/>
                </a:solidFill>
              </a:rPr>
              <a:t>MATTHEW 24 &amp; 25</a:t>
            </a:r>
            <a:endParaRPr lang="en-US" sz="2800" b="1" dirty="0">
              <a:solidFill>
                <a:schemeClr val="bg1"/>
              </a:solidFill>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077" y="389871"/>
            <a:ext cx="8322349" cy="3785652"/>
          </a:xfrm>
          <a:prstGeom prst="rect">
            <a:avLst/>
          </a:prstGeom>
        </p:spPr>
        <p:txBody>
          <a:bodyPr wrap="square">
            <a:spAutoFit/>
          </a:bodyPr>
          <a:lstStyle/>
          <a:p>
            <a:r>
              <a:rPr lang="en-US" sz="6000" b="1" dirty="0"/>
              <a:t>Luke 18:</a:t>
            </a:r>
            <a:r>
              <a:rPr lang="en-US" sz="6000" b="1" dirty="0" smtClean="0"/>
              <a:t>8</a:t>
            </a:r>
          </a:p>
          <a:p>
            <a:r>
              <a:rPr lang="en-US" sz="6000" dirty="0" smtClean="0"/>
              <a:t>Nevertheless</a:t>
            </a:r>
            <a:r>
              <a:rPr lang="en-US" sz="6000" dirty="0"/>
              <a:t>, when the Son of Man comes, will he find faith on earth?”</a:t>
            </a:r>
          </a:p>
        </p:txBody>
      </p:sp>
    </p:spTree>
    <p:extLst>
      <p:ext uri="{BB962C8B-B14F-4D97-AF65-F5344CB8AC3E}">
        <p14:creationId xmlns:p14="http://schemas.microsoft.com/office/powerpoint/2010/main" val="148347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0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949" y="245062"/>
            <a:ext cx="8456041" cy="4401205"/>
          </a:xfrm>
          <a:prstGeom prst="rect">
            <a:avLst/>
          </a:prstGeom>
        </p:spPr>
        <p:txBody>
          <a:bodyPr wrap="square">
            <a:spAutoFit/>
          </a:bodyPr>
          <a:lstStyle/>
          <a:p>
            <a:r>
              <a:rPr lang="en-US" sz="2800" b="1" dirty="0"/>
              <a:t>Matthew 24:3-6</a:t>
            </a:r>
            <a:r>
              <a:rPr lang="en-US" sz="2800" b="1" baseline="30000" dirty="0"/>
              <a:t>  </a:t>
            </a:r>
            <a:endParaRPr lang="en-US" sz="2800" b="1" baseline="30000" dirty="0" smtClean="0"/>
          </a:p>
          <a:p>
            <a:r>
              <a:rPr lang="en-US" sz="2800" dirty="0" smtClean="0"/>
              <a:t>As </a:t>
            </a:r>
            <a:r>
              <a:rPr lang="en-US" sz="2800" dirty="0"/>
              <a:t>he sat on the Mount of Olives, the disciples came to him privately, saying, “Tell us, when will these things be, and what will be the sign of your coming and of the end of the age?” </a:t>
            </a:r>
            <a:r>
              <a:rPr lang="en-US" sz="2800" b="1" baseline="30000" dirty="0"/>
              <a:t>4 </a:t>
            </a:r>
            <a:r>
              <a:rPr lang="en-US" sz="2800" dirty="0"/>
              <a:t>And Jesus answered them, “See that no one leads you astray. </a:t>
            </a:r>
            <a:r>
              <a:rPr lang="en-US" sz="2800" b="1" baseline="30000" dirty="0" smtClean="0"/>
              <a:t>5</a:t>
            </a:r>
            <a:r>
              <a:rPr lang="en-US" sz="2800" b="1" baseline="30000" dirty="0"/>
              <a:t> </a:t>
            </a:r>
            <a:r>
              <a:rPr lang="en-US" sz="2800" dirty="0"/>
              <a:t>For many will come in my name, saying, ‘I am the Christ,’ and they will lead many astray. </a:t>
            </a:r>
            <a:r>
              <a:rPr lang="en-US" sz="2800" b="1" baseline="30000" dirty="0"/>
              <a:t>6 </a:t>
            </a:r>
            <a:r>
              <a:rPr lang="en-US" sz="2800" dirty="0"/>
              <a:t>And you will hear of wars and rumors of wars. See that you are not alarmed, for this must take place, but the end is not yet.</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85" y="233923"/>
            <a:ext cx="8534028" cy="4832093"/>
          </a:xfrm>
          <a:prstGeom prst="rect">
            <a:avLst/>
          </a:prstGeom>
        </p:spPr>
        <p:txBody>
          <a:bodyPr wrap="square">
            <a:spAutoFit/>
          </a:bodyPr>
          <a:lstStyle/>
          <a:p>
            <a:r>
              <a:rPr lang="en-US" sz="2800" b="1" dirty="0"/>
              <a:t>Matthew 24:7-</a:t>
            </a:r>
            <a:r>
              <a:rPr lang="en-US" sz="2800" b="1" dirty="0" smtClean="0"/>
              <a:t>12</a:t>
            </a:r>
          </a:p>
          <a:p>
            <a:r>
              <a:rPr lang="en-US" sz="2800" b="1" dirty="0"/>
              <a:t> </a:t>
            </a:r>
            <a:r>
              <a:rPr lang="en-US" sz="2800" dirty="0"/>
              <a:t>For nation will rise against nation, and kingdom against kingdom, and there will be famines and earthquakes in various places. </a:t>
            </a:r>
            <a:r>
              <a:rPr lang="en-US" sz="2800" baseline="30000" dirty="0"/>
              <a:t>8 </a:t>
            </a:r>
            <a:r>
              <a:rPr lang="en-US" sz="2800" dirty="0"/>
              <a:t>All these are but the beginning of the birth pains.</a:t>
            </a:r>
            <a:r>
              <a:rPr lang="en-US" sz="2800" baseline="30000" dirty="0"/>
              <a:t>9 </a:t>
            </a:r>
            <a:r>
              <a:rPr lang="en-US" sz="2800" dirty="0"/>
              <a:t>“Then they will deliver you up to tribulation and put you to death, and you will be hated by all nations for my name's sake. </a:t>
            </a:r>
            <a:r>
              <a:rPr lang="en-US" sz="2800" dirty="0" smtClean="0"/>
              <a:t> </a:t>
            </a:r>
            <a:r>
              <a:rPr lang="en-US" sz="2800" baseline="30000" dirty="0" smtClean="0"/>
              <a:t>10</a:t>
            </a:r>
            <a:r>
              <a:rPr lang="en-US" sz="2800" baseline="30000" dirty="0"/>
              <a:t> </a:t>
            </a:r>
            <a:r>
              <a:rPr lang="en-US" sz="2800" dirty="0"/>
              <a:t>And then many will </a:t>
            </a:r>
            <a:r>
              <a:rPr lang="en-US" sz="2800" dirty="0" smtClean="0"/>
              <a:t>fall away</a:t>
            </a:r>
            <a:r>
              <a:rPr lang="en-US" sz="2800" dirty="0"/>
              <a:t> </a:t>
            </a:r>
            <a:r>
              <a:rPr lang="en-US" sz="2800" dirty="0" smtClean="0"/>
              <a:t> and</a:t>
            </a:r>
            <a:r>
              <a:rPr lang="en-US" sz="2800" dirty="0"/>
              <a:t> betray one another and hate one another. </a:t>
            </a:r>
            <a:r>
              <a:rPr lang="en-US" sz="2800" baseline="30000" dirty="0" smtClean="0"/>
              <a:t>11</a:t>
            </a:r>
            <a:r>
              <a:rPr lang="en-US" sz="2800" baseline="30000" dirty="0"/>
              <a:t> </a:t>
            </a:r>
            <a:r>
              <a:rPr lang="en-US" sz="2800" dirty="0"/>
              <a:t>And many false prophets will arise and lead many astray. </a:t>
            </a:r>
            <a:r>
              <a:rPr lang="en-US" sz="2800" dirty="0" smtClean="0"/>
              <a:t> </a:t>
            </a:r>
            <a:r>
              <a:rPr lang="en-US" sz="2800" baseline="30000" dirty="0" smtClean="0"/>
              <a:t>12</a:t>
            </a:r>
            <a:r>
              <a:rPr lang="en-US" sz="2800" baseline="30000" dirty="0"/>
              <a:t> </a:t>
            </a:r>
            <a:r>
              <a:rPr lang="en-US" sz="2800" dirty="0"/>
              <a:t>And because lawlessness will be increased, the love of many will grow cold.</a:t>
            </a:r>
            <a:endParaRPr lang="en-US" sz="28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00" y="423287"/>
            <a:ext cx="8222080" cy="4401205"/>
          </a:xfrm>
          <a:prstGeom prst="rect">
            <a:avLst/>
          </a:prstGeom>
        </p:spPr>
        <p:txBody>
          <a:bodyPr wrap="square">
            <a:spAutoFit/>
          </a:bodyPr>
          <a:lstStyle/>
          <a:p>
            <a:r>
              <a:rPr lang="en-US" sz="4000" b="1" dirty="0"/>
              <a:t>Matthew 24:13-14 </a:t>
            </a:r>
            <a:endParaRPr lang="en-US" sz="4000" b="1" dirty="0" smtClean="0"/>
          </a:p>
          <a:p>
            <a:r>
              <a:rPr lang="en-US" sz="4000" dirty="0" smtClean="0"/>
              <a:t>But </a:t>
            </a:r>
            <a:r>
              <a:rPr lang="en-US" sz="4000" dirty="0"/>
              <a:t>the one who endures to the end will be saved. </a:t>
            </a:r>
            <a:r>
              <a:rPr lang="en-US" sz="4000" baseline="30000" dirty="0"/>
              <a:t>14 </a:t>
            </a:r>
            <a:r>
              <a:rPr lang="en-US" sz="4000" dirty="0"/>
              <a:t>And this gospel of the kingdom will be proclaimed throughout the whole world as a testimony to all nations, and then the end will come. </a:t>
            </a:r>
            <a:endParaRPr lang="en-US" sz="40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534769" y="545818"/>
            <a:ext cx="7932413" cy="3477875"/>
          </a:xfrm>
          <a:prstGeom prst="rect">
            <a:avLst/>
          </a:prstGeom>
        </p:spPr>
        <p:txBody>
          <a:bodyPr wrap="square">
            <a:spAutoFit/>
          </a:bodyPr>
          <a:lstStyle/>
          <a:p>
            <a:r>
              <a:rPr lang="en-US" sz="4400" b="1" dirty="0"/>
              <a:t>Matthew 24:21</a:t>
            </a:r>
            <a:r>
              <a:rPr lang="en-US" sz="4400" b="1" baseline="30000" dirty="0"/>
              <a:t> </a:t>
            </a:r>
            <a:endParaRPr lang="en-US" sz="4400" b="1" baseline="30000" dirty="0" smtClean="0"/>
          </a:p>
          <a:p>
            <a:r>
              <a:rPr lang="en-US" sz="4400" dirty="0" smtClean="0"/>
              <a:t>For </a:t>
            </a:r>
            <a:r>
              <a:rPr lang="en-US" sz="4400" dirty="0"/>
              <a:t>then there will be great tribulation, such as has not been from the beginning of the world until now, no, and never will be.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371" y="323035"/>
            <a:ext cx="8366913" cy="4031873"/>
          </a:xfrm>
          <a:prstGeom prst="rect">
            <a:avLst/>
          </a:prstGeom>
        </p:spPr>
        <p:txBody>
          <a:bodyPr wrap="square">
            <a:spAutoFit/>
          </a:bodyPr>
          <a:lstStyle/>
          <a:p>
            <a:r>
              <a:rPr lang="en-US" sz="3200" b="1" dirty="0"/>
              <a:t>Matthew 24:32-34 </a:t>
            </a:r>
            <a:endParaRPr lang="en-US" sz="3200" b="1" dirty="0" smtClean="0"/>
          </a:p>
          <a:p>
            <a:r>
              <a:rPr lang="en-US" sz="3200" dirty="0" smtClean="0"/>
              <a:t>“</a:t>
            </a:r>
            <a:r>
              <a:rPr lang="en-US" sz="3200" dirty="0"/>
              <a:t>From the fig tree learn its lesson: as soon as its branch becomes tender and puts out its leaves, you know that summer is near. </a:t>
            </a:r>
            <a:r>
              <a:rPr lang="en-US" sz="3200" baseline="30000" dirty="0"/>
              <a:t>33</a:t>
            </a:r>
            <a:r>
              <a:rPr lang="en-US" sz="3200" dirty="0"/>
              <a:t> So also, when you see all these things, you know that he is near, at the very gates. </a:t>
            </a:r>
            <a:r>
              <a:rPr lang="en-US" sz="3200" baseline="30000" dirty="0"/>
              <a:t>34</a:t>
            </a:r>
            <a:r>
              <a:rPr lang="en-US" sz="3200" dirty="0"/>
              <a:t> Truly, I say to you, this generation will not pass away until all these things take place.</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949" y="256200"/>
            <a:ext cx="8433759" cy="4401205"/>
          </a:xfrm>
          <a:prstGeom prst="rect">
            <a:avLst/>
          </a:prstGeom>
        </p:spPr>
        <p:txBody>
          <a:bodyPr wrap="square">
            <a:spAutoFit/>
          </a:bodyPr>
          <a:lstStyle/>
          <a:p>
            <a:r>
              <a:rPr lang="en-US" sz="2800" b="1" dirty="0"/>
              <a:t>Matthew 24:36-39 </a:t>
            </a:r>
            <a:endParaRPr lang="en-US" sz="2800" b="1" dirty="0" smtClean="0"/>
          </a:p>
          <a:p>
            <a:r>
              <a:rPr lang="en-US" sz="2800" dirty="0" smtClean="0"/>
              <a:t>“</a:t>
            </a:r>
            <a:r>
              <a:rPr lang="en-US" sz="2800" dirty="0"/>
              <a:t>But concerning that day and hour no one knows, not even the angels of heaven, nor the Son, but the Father only. </a:t>
            </a:r>
            <a:r>
              <a:rPr lang="en-US" sz="2800" baseline="30000" dirty="0"/>
              <a:t>37 </a:t>
            </a:r>
            <a:r>
              <a:rPr lang="en-US" sz="2800" dirty="0"/>
              <a:t>For as were the days of Noah, so will be the coming of the Son of Man</a:t>
            </a:r>
            <a:r>
              <a:rPr lang="en-US" sz="2800" dirty="0" smtClean="0"/>
              <a:t>.</a:t>
            </a:r>
            <a:r>
              <a:rPr lang="en-US" sz="2800" baseline="30000" dirty="0" smtClean="0"/>
              <a:t>38</a:t>
            </a:r>
            <a:r>
              <a:rPr lang="en-US" sz="2800" baseline="30000" dirty="0"/>
              <a:t> </a:t>
            </a:r>
            <a:r>
              <a:rPr lang="en-US" sz="2800" dirty="0"/>
              <a:t>For as in those days before the flood they were eating and drinking, marrying and giving in marriage, until the day when Noah entered </a:t>
            </a:r>
            <a:r>
              <a:rPr lang="en-US" sz="2800" dirty="0" smtClean="0"/>
              <a:t>   the </a:t>
            </a:r>
            <a:r>
              <a:rPr lang="en-US" sz="2800" dirty="0"/>
              <a:t>ark</a:t>
            </a:r>
            <a:r>
              <a:rPr lang="en-US" sz="2800" dirty="0" smtClean="0"/>
              <a:t>,</a:t>
            </a:r>
            <a:r>
              <a:rPr lang="en-US" sz="2800" baseline="30000" dirty="0" smtClean="0"/>
              <a:t>39</a:t>
            </a:r>
            <a:r>
              <a:rPr lang="en-US" sz="2800" baseline="30000" dirty="0"/>
              <a:t> </a:t>
            </a:r>
            <a:r>
              <a:rPr lang="en-US" sz="2800" dirty="0"/>
              <a:t>and they were unaware until the flood came </a:t>
            </a:r>
            <a:r>
              <a:rPr lang="en-US" sz="2800" dirty="0" smtClean="0"/>
              <a:t>     and </a:t>
            </a:r>
            <a:r>
              <a:rPr lang="en-US" sz="2800" dirty="0"/>
              <a:t>swept them all away, so will be the coming of the </a:t>
            </a:r>
            <a:r>
              <a:rPr lang="en-US" sz="2800" dirty="0" smtClean="0"/>
              <a:t>       Son </a:t>
            </a:r>
            <a:r>
              <a:rPr lang="en-US" sz="2800" dirty="0"/>
              <a:t>of Man.</a:t>
            </a:r>
            <a:endParaRPr lang="en-US" sz="28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03" y="256200"/>
            <a:ext cx="8578592" cy="4401205"/>
          </a:xfrm>
          <a:prstGeom prst="rect">
            <a:avLst/>
          </a:prstGeom>
        </p:spPr>
        <p:txBody>
          <a:bodyPr wrap="square">
            <a:spAutoFit/>
          </a:bodyPr>
          <a:lstStyle/>
          <a:p>
            <a:r>
              <a:rPr lang="en-US" sz="2800" b="1" dirty="0"/>
              <a:t>Matthew 24:42-44</a:t>
            </a:r>
            <a:r>
              <a:rPr lang="en-US" sz="2800" b="1" baseline="30000" dirty="0"/>
              <a:t> </a:t>
            </a:r>
            <a:endParaRPr lang="en-US" sz="2800" b="1" baseline="30000" dirty="0" smtClean="0"/>
          </a:p>
          <a:p>
            <a:r>
              <a:rPr lang="en-US" sz="2800" dirty="0" smtClean="0"/>
              <a:t>Therefore</a:t>
            </a:r>
            <a:r>
              <a:rPr lang="en-US" sz="2800" dirty="0"/>
              <a:t>, stay awake, for you do not know on what day your Lord is coming. </a:t>
            </a:r>
            <a:r>
              <a:rPr lang="en-US" sz="2800" b="1" baseline="30000" dirty="0"/>
              <a:t>43 </a:t>
            </a:r>
            <a:r>
              <a:rPr lang="en-US" sz="2800" dirty="0"/>
              <a:t>But know this, that if the master of the house had known in what part of the night the thief was coming, he would have stayed awake and would not have let his house be broken into.</a:t>
            </a:r>
            <a:r>
              <a:rPr lang="en-US" sz="2800" b="1" baseline="30000" dirty="0"/>
              <a:t>44 </a:t>
            </a:r>
            <a:r>
              <a:rPr lang="en-US" sz="2800" dirty="0"/>
              <a:t>Therefore you also must be ready, for the Son of Man is coming at an hour you do not expect.</a:t>
            </a:r>
            <a:r>
              <a:rPr lang="en-US" sz="2800" b="1" baseline="30000" dirty="0"/>
              <a:t>44 </a:t>
            </a:r>
            <a:r>
              <a:rPr lang="en-US" sz="2800" dirty="0"/>
              <a:t>Therefore you</a:t>
            </a:r>
            <a:r>
              <a:rPr lang="en-US" dirty="0"/>
              <a:t> </a:t>
            </a:r>
            <a:r>
              <a:rPr lang="en-US" sz="2800" dirty="0"/>
              <a:t>also must be ready, for the Son of Man is coming at an hour you do not expect.</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28433</TotalTime>
  <Words>182</Words>
  <Application>Microsoft Macintosh PowerPoint</Application>
  <PresentationFormat>On-screen Show (16:9)</PresentationFormat>
  <Paragraphs>48</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812</cp:revision>
  <dcterms:created xsi:type="dcterms:W3CDTF">2016-08-27T22:55:59Z</dcterms:created>
  <dcterms:modified xsi:type="dcterms:W3CDTF">2020-02-01T21:44:39Z</dcterms:modified>
</cp:coreProperties>
</file>