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76" r:id="rId2"/>
    <p:sldId id="397" r:id="rId3"/>
    <p:sldId id="425" r:id="rId4"/>
    <p:sldId id="398" r:id="rId5"/>
    <p:sldId id="420" r:id="rId6"/>
    <p:sldId id="429" r:id="rId7"/>
    <p:sldId id="354" r:id="rId8"/>
    <p:sldId id="433" r:id="rId9"/>
    <p:sldId id="434" r:id="rId10"/>
    <p:sldId id="435" r:id="rId11"/>
    <p:sldId id="436" r:id="rId12"/>
    <p:sldId id="437" r:id="rId13"/>
    <p:sldId id="438" r:id="rId14"/>
    <p:sldId id="439" r:id="rId15"/>
    <p:sldId id="440" r:id="rId16"/>
    <p:sldId id="26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14" d="100"/>
          <a:sy n="114" d="100"/>
        </p:scale>
        <p:origin x="-120" y="-18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1/4/20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1/4/20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7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54" y="345313"/>
            <a:ext cx="8400335" cy="4247317"/>
          </a:xfrm>
          <a:prstGeom prst="rect">
            <a:avLst/>
          </a:prstGeom>
        </p:spPr>
        <p:txBody>
          <a:bodyPr wrap="square">
            <a:spAutoFit/>
          </a:bodyPr>
          <a:lstStyle/>
          <a:p>
            <a:r>
              <a:rPr lang="en-US" sz="2800" b="1" dirty="0"/>
              <a:t>Matthew 2</a:t>
            </a:r>
            <a:r>
              <a:rPr lang="en-US" sz="2800" b="1" dirty="0" smtClean="0"/>
              <a:t>:3-6 </a:t>
            </a:r>
          </a:p>
          <a:p>
            <a:r>
              <a:rPr lang="en-US" sz="2800" dirty="0" smtClean="0"/>
              <a:t>When </a:t>
            </a:r>
            <a:r>
              <a:rPr lang="en-US" sz="2800" dirty="0"/>
              <a:t>Herod the king heard this, he was troubled, and all Jerusalem with him;</a:t>
            </a:r>
            <a:r>
              <a:rPr lang="en-US" sz="2800" b="1" baseline="30000" dirty="0"/>
              <a:t>4 </a:t>
            </a:r>
            <a:r>
              <a:rPr lang="en-US" sz="2800" dirty="0"/>
              <a:t>and assembling all the chief priests and scribes of the people, he inquired of them where the Christ was to be born. </a:t>
            </a:r>
            <a:r>
              <a:rPr lang="en-US" sz="2800" dirty="0" smtClean="0"/>
              <a:t> </a:t>
            </a:r>
            <a:r>
              <a:rPr lang="en-US" sz="2800" b="1" baseline="30000" dirty="0"/>
              <a:t>5 </a:t>
            </a:r>
            <a:r>
              <a:rPr lang="en-US" sz="2800" dirty="0"/>
              <a:t>They told him, “In Bethlehem of Judea, for so it is written by the prophet</a:t>
            </a:r>
            <a:r>
              <a:rPr lang="en-US" sz="2800" dirty="0" smtClean="0"/>
              <a:t>: </a:t>
            </a:r>
            <a:r>
              <a:rPr lang="en-US" sz="2800" b="1" baseline="30000" dirty="0" smtClean="0"/>
              <a:t>6</a:t>
            </a:r>
            <a:r>
              <a:rPr lang="en-US" sz="2800" b="1" baseline="30000" dirty="0"/>
              <a:t> </a:t>
            </a:r>
            <a:r>
              <a:rPr lang="en-US" sz="2800" dirty="0"/>
              <a:t>“‘And you, O Bethlehem, in the land of Judah, are by no means least among the rulers of Judah; for from you shall come a ruler who will shepherd my people Israel.’”</a:t>
            </a:r>
          </a:p>
          <a:p>
            <a:r>
              <a:rPr lang="en-US" dirty="0" smtClean="0"/>
              <a:t> </a:t>
            </a:r>
            <a:endParaRPr lang="en-US" dirty="0"/>
          </a:p>
        </p:txBody>
      </p:sp>
    </p:spTree>
    <p:extLst>
      <p:ext uri="{BB962C8B-B14F-4D97-AF65-F5344CB8AC3E}">
        <p14:creationId xmlns:p14="http://schemas.microsoft.com/office/powerpoint/2010/main" val="60704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91" y="367592"/>
            <a:ext cx="8456040" cy="4524316"/>
          </a:xfrm>
          <a:prstGeom prst="rect">
            <a:avLst/>
          </a:prstGeom>
        </p:spPr>
        <p:txBody>
          <a:bodyPr wrap="square">
            <a:spAutoFit/>
          </a:bodyPr>
          <a:lstStyle/>
          <a:p>
            <a:r>
              <a:rPr lang="en-US" sz="3600" b="1" dirty="0"/>
              <a:t>Matthew 2</a:t>
            </a:r>
            <a:r>
              <a:rPr lang="en-US" sz="3600" b="1" dirty="0" smtClean="0"/>
              <a:t>:7-8 </a:t>
            </a:r>
          </a:p>
          <a:p>
            <a:r>
              <a:rPr lang="en-US" sz="3600" dirty="0" smtClean="0"/>
              <a:t> Then </a:t>
            </a:r>
            <a:r>
              <a:rPr lang="en-US" sz="3600" dirty="0"/>
              <a:t>Herod summoned the wise men secretly and ascertained from them what time the star had appeared. </a:t>
            </a:r>
            <a:r>
              <a:rPr lang="en-US" sz="3600" b="1" baseline="30000" dirty="0"/>
              <a:t>8 </a:t>
            </a:r>
            <a:r>
              <a:rPr lang="en-US" sz="3600" dirty="0"/>
              <a:t>And he sent them to Bethlehem, saying, “Go and search diligently for the child, and when you have found him, bring me word, that I too may come and worship him.” </a:t>
            </a:r>
            <a:r>
              <a:rPr lang="en-US" sz="3600" b="1" dirty="0" smtClean="0"/>
              <a:t> </a:t>
            </a:r>
            <a:r>
              <a:rPr lang="en-US" sz="3600" dirty="0" smtClean="0"/>
              <a:t> </a:t>
            </a:r>
            <a:endParaRPr lang="en-US" sz="3600" dirty="0"/>
          </a:p>
        </p:txBody>
      </p:sp>
    </p:spTree>
    <p:extLst>
      <p:ext uri="{BB962C8B-B14F-4D97-AF65-F5344CB8AC3E}">
        <p14:creationId xmlns:p14="http://schemas.microsoft.com/office/powerpoint/2010/main" val="366142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499" y="389871"/>
            <a:ext cx="8300067" cy="3970318"/>
          </a:xfrm>
          <a:prstGeom prst="rect">
            <a:avLst/>
          </a:prstGeom>
        </p:spPr>
        <p:txBody>
          <a:bodyPr wrap="square">
            <a:spAutoFit/>
          </a:bodyPr>
          <a:lstStyle/>
          <a:p>
            <a:r>
              <a:rPr lang="en-US" dirty="0" smtClean="0"/>
              <a:t> </a:t>
            </a:r>
            <a:r>
              <a:rPr lang="en-US" sz="3600" b="1" dirty="0"/>
              <a:t>Matthew 2</a:t>
            </a:r>
            <a:r>
              <a:rPr lang="en-US" sz="3600" b="1" dirty="0" smtClean="0"/>
              <a:t>:9-10</a:t>
            </a:r>
            <a:r>
              <a:rPr lang="en-US" sz="3600" dirty="0" smtClean="0"/>
              <a:t> </a:t>
            </a:r>
          </a:p>
          <a:p>
            <a:r>
              <a:rPr lang="en-US" sz="3600" dirty="0" smtClean="0"/>
              <a:t>After </a:t>
            </a:r>
            <a:r>
              <a:rPr lang="en-US" sz="3600" dirty="0"/>
              <a:t>listening to the king, they went on their way. And behold, the star that they had seen when it rose went before them until it came to rest over the place where the child was. </a:t>
            </a:r>
            <a:r>
              <a:rPr lang="en-US" sz="3600" b="1" baseline="30000" dirty="0"/>
              <a:t>10 </a:t>
            </a:r>
            <a:r>
              <a:rPr lang="en-US" sz="3600" dirty="0"/>
              <a:t>When they saw the star, they rejoiced exceedingly with great joy.</a:t>
            </a:r>
          </a:p>
        </p:txBody>
      </p:sp>
    </p:spTree>
    <p:extLst>
      <p:ext uri="{BB962C8B-B14F-4D97-AF65-F5344CB8AC3E}">
        <p14:creationId xmlns:p14="http://schemas.microsoft.com/office/powerpoint/2010/main" val="101506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334" y="401009"/>
            <a:ext cx="7765297" cy="4401205"/>
          </a:xfrm>
          <a:prstGeom prst="rect">
            <a:avLst/>
          </a:prstGeom>
        </p:spPr>
        <p:txBody>
          <a:bodyPr wrap="square">
            <a:spAutoFit/>
          </a:bodyPr>
          <a:lstStyle/>
          <a:p>
            <a:r>
              <a:rPr lang="en-US" sz="4000" b="1" dirty="0"/>
              <a:t>Matthew 2:</a:t>
            </a:r>
            <a:r>
              <a:rPr lang="en-US" sz="4000" b="1" dirty="0" smtClean="0"/>
              <a:t>11 </a:t>
            </a:r>
          </a:p>
          <a:p>
            <a:r>
              <a:rPr lang="en-US" sz="4000" dirty="0" smtClean="0"/>
              <a:t>And </a:t>
            </a:r>
            <a:r>
              <a:rPr lang="en-US" sz="4000" dirty="0"/>
              <a:t>going into the house, they saw </a:t>
            </a:r>
            <a:r>
              <a:rPr lang="en-US" sz="4000" dirty="0" smtClean="0"/>
              <a:t>  the </a:t>
            </a:r>
            <a:r>
              <a:rPr lang="en-US" sz="4000" dirty="0"/>
              <a:t>child with Mary his mother, and they fell down and worshiped him. Then, opening their treasures, they offered him gifts, gold and </a:t>
            </a:r>
            <a:r>
              <a:rPr lang="en-US" sz="4000" dirty="0" smtClean="0"/>
              <a:t> frankincense and</a:t>
            </a:r>
            <a:r>
              <a:rPr lang="en-US" sz="4000" dirty="0"/>
              <a:t> myrrh. </a:t>
            </a:r>
            <a:r>
              <a:rPr lang="en-US" sz="4000" dirty="0"/>
              <a:t> </a:t>
            </a:r>
          </a:p>
        </p:txBody>
      </p:sp>
    </p:spTree>
    <p:extLst>
      <p:ext uri="{BB962C8B-B14F-4D97-AF65-F5344CB8AC3E}">
        <p14:creationId xmlns:p14="http://schemas.microsoft.com/office/powerpoint/2010/main" val="64784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936" y="529979"/>
            <a:ext cx="8422618" cy="4247317"/>
          </a:xfrm>
          <a:prstGeom prst="rect">
            <a:avLst/>
          </a:prstGeom>
        </p:spPr>
        <p:txBody>
          <a:bodyPr wrap="square">
            <a:spAutoFit/>
          </a:bodyPr>
          <a:lstStyle/>
          <a:p>
            <a:r>
              <a:rPr lang="en-US" sz="5400" b="1" dirty="0"/>
              <a:t>Matthew 2:</a:t>
            </a:r>
            <a:r>
              <a:rPr lang="en-US" sz="5400" b="1" dirty="0" smtClean="0"/>
              <a:t>12 </a:t>
            </a:r>
          </a:p>
          <a:p>
            <a:r>
              <a:rPr lang="en-US" sz="5400" dirty="0" smtClean="0"/>
              <a:t>And</a:t>
            </a:r>
            <a:r>
              <a:rPr lang="en-US" sz="5400" dirty="0"/>
              <a:t> being warned in a dream not to return to Herod, they departed to their own country by another way.</a:t>
            </a:r>
            <a:r>
              <a:rPr lang="en-US" sz="5400" dirty="0"/>
              <a:t> </a:t>
            </a:r>
            <a:r>
              <a:rPr lang="en-US" sz="5400" dirty="0" smtClean="0"/>
              <a:t> </a:t>
            </a:r>
            <a:endParaRPr lang="en-US" sz="5400" dirty="0"/>
          </a:p>
        </p:txBody>
      </p:sp>
    </p:spTree>
    <p:extLst>
      <p:ext uri="{BB962C8B-B14F-4D97-AF65-F5344CB8AC3E}">
        <p14:creationId xmlns:p14="http://schemas.microsoft.com/office/powerpoint/2010/main" val="70067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e8191864_1545590183_wise-m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033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9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4" name="Picture 3" descr="0e8191864_1545590183_wise-m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4157-ThinkstockPhotos-653967256.1200w.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715084" y="170737"/>
            <a:ext cx="7780538" cy="1200329"/>
          </a:xfrm>
          <a:prstGeom prst="rect">
            <a:avLst/>
          </a:prstGeom>
          <a:noFill/>
        </p:spPr>
        <p:txBody>
          <a:bodyPr wrap="square" rtlCol="0">
            <a:spAutoFit/>
          </a:bodyPr>
          <a:lstStyle/>
          <a:p>
            <a:pPr algn="ctr"/>
            <a:r>
              <a:rPr lang="en-US" sz="7200" dirty="0" smtClean="0">
                <a:solidFill>
                  <a:srgbClr val="000000"/>
                </a:solidFill>
                <a:latin typeface="Bangla MN"/>
                <a:cs typeface="Bangla MN"/>
              </a:rPr>
              <a:t>Communion</a:t>
            </a:r>
            <a:endParaRPr lang="en-US" sz="7200" dirty="0">
              <a:solidFill>
                <a:srgbClr val="000000"/>
              </a:solidFill>
              <a:latin typeface="Bangla MN"/>
              <a:cs typeface="Bangla MN"/>
            </a:endParaRPr>
          </a:p>
        </p:txBody>
      </p:sp>
    </p:spTree>
    <p:extLst>
      <p:ext uri="{BB962C8B-B14F-4D97-AF65-F5344CB8AC3E}">
        <p14:creationId xmlns:p14="http://schemas.microsoft.com/office/powerpoint/2010/main" val="3942106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e8191864_1545590183_wise-m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782" y="323036"/>
            <a:ext cx="8333490" cy="4401205"/>
          </a:xfrm>
          <a:prstGeom prst="rect">
            <a:avLst/>
          </a:prstGeom>
        </p:spPr>
        <p:txBody>
          <a:bodyPr wrap="square">
            <a:spAutoFit/>
          </a:bodyPr>
          <a:lstStyle/>
          <a:p>
            <a:r>
              <a:rPr lang="en-US" sz="2800" b="1" dirty="0"/>
              <a:t>Matthew 2:1-12</a:t>
            </a:r>
            <a:r>
              <a:rPr lang="en-US" sz="2800" dirty="0"/>
              <a:t> </a:t>
            </a:r>
            <a:endParaRPr lang="en-US" sz="2800" dirty="0" smtClean="0"/>
          </a:p>
          <a:p>
            <a:r>
              <a:rPr lang="en-US" sz="2800" dirty="0" smtClean="0"/>
              <a:t>Now</a:t>
            </a:r>
            <a:r>
              <a:rPr lang="en-US" sz="2800" dirty="0"/>
              <a:t> after Jesus was born in Bethlehem of Judea in the days of Herod the king, behold, wise </a:t>
            </a:r>
            <a:r>
              <a:rPr lang="en-US" sz="2800" dirty="0" smtClean="0"/>
              <a:t>men</a:t>
            </a:r>
            <a:r>
              <a:rPr lang="en-US" sz="2800" dirty="0"/>
              <a:t> from the east came to Jerusalem,</a:t>
            </a:r>
            <a:r>
              <a:rPr lang="en-US" sz="2800" b="1" baseline="30000" dirty="0"/>
              <a:t>2 </a:t>
            </a:r>
            <a:r>
              <a:rPr lang="en-US" sz="2800" dirty="0"/>
              <a:t>saying, “Where is he who has been born king of the Jews? For we saw his star when it </a:t>
            </a:r>
            <a:r>
              <a:rPr lang="en-US" sz="2800" dirty="0" smtClean="0"/>
              <a:t>rose</a:t>
            </a:r>
            <a:r>
              <a:rPr lang="en-US" sz="2800" dirty="0"/>
              <a:t> and have come to worship him.” </a:t>
            </a:r>
            <a:r>
              <a:rPr lang="en-US" sz="2800" b="1" baseline="30000" dirty="0"/>
              <a:t>3 </a:t>
            </a:r>
            <a:r>
              <a:rPr lang="en-US" sz="2800" dirty="0"/>
              <a:t>When Herod the king heard this, he was troubled, and all Jerusalem with him;</a:t>
            </a:r>
            <a:r>
              <a:rPr lang="en-US" sz="2800" b="1" baseline="30000" dirty="0"/>
              <a:t>4 </a:t>
            </a:r>
            <a:r>
              <a:rPr lang="en-US" sz="2800" dirty="0"/>
              <a:t>and assembling all the chief priests and scribes of the people, he inquired of them where the Christ was to be born. </a:t>
            </a:r>
            <a:r>
              <a:rPr lang="mr-IN" sz="2800" dirty="0" smtClean="0"/>
              <a:t>………</a:t>
            </a:r>
            <a:r>
              <a:rPr lang="en-US" sz="2800" dirty="0" smtClean="0"/>
              <a:t>.</a:t>
            </a:r>
            <a:endParaRPr lang="en-US" sz="2800"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85" y="300269"/>
            <a:ext cx="8556310" cy="4401205"/>
          </a:xfrm>
          <a:prstGeom prst="rect">
            <a:avLst/>
          </a:prstGeom>
        </p:spPr>
        <p:txBody>
          <a:bodyPr wrap="square">
            <a:spAutoFit/>
          </a:bodyPr>
          <a:lstStyle/>
          <a:p>
            <a:r>
              <a:rPr lang="mr-IN" sz="2800" b="1" baseline="30000" dirty="0" smtClean="0"/>
              <a:t>………</a:t>
            </a:r>
            <a:r>
              <a:rPr lang="en-US" sz="2800" b="1" baseline="30000" dirty="0" smtClean="0"/>
              <a:t>5</a:t>
            </a:r>
            <a:r>
              <a:rPr lang="en-US" sz="2800" b="1" baseline="30000" dirty="0"/>
              <a:t> </a:t>
            </a:r>
            <a:r>
              <a:rPr lang="en-US" sz="2800" dirty="0"/>
              <a:t>They told him, “In Bethlehem of Judea, for so it is written by the prophet</a:t>
            </a:r>
            <a:r>
              <a:rPr lang="en-US" sz="2800" dirty="0" smtClean="0"/>
              <a:t>: </a:t>
            </a:r>
            <a:r>
              <a:rPr lang="en-US" sz="2800" b="1" baseline="30000" dirty="0" smtClean="0"/>
              <a:t>6</a:t>
            </a:r>
            <a:r>
              <a:rPr lang="en-US" sz="2800" b="1" baseline="30000" dirty="0"/>
              <a:t> </a:t>
            </a:r>
            <a:r>
              <a:rPr lang="en-US" sz="2800" dirty="0"/>
              <a:t>“‘And you, O Bethlehem, in the land of Judah, are by no means least among the rulers of Judah; for from you shall come a ruler who will shepherd my people Israel.’</a:t>
            </a:r>
            <a:r>
              <a:rPr lang="en-US" sz="2800" dirty="0" smtClean="0"/>
              <a:t>” </a:t>
            </a:r>
            <a:r>
              <a:rPr lang="en-US" sz="2800" b="1" baseline="30000" dirty="0"/>
              <a:t>7 </a:t>
            </a:r>
            <a:r>
              <a:rPr lang="en-US" sz="2800" dirty="0"/>
              <a:t>Then Herod summoned the wise men secretly and ascertained from them what time the star had appeared. </a:t>
            </a:r>
            <a:r>
              <a:rPr lang="en-US" sz="2800" b="1" baseline="30000" dirty="0"/>
              <a:t>8 </a:t>
            </a:r>
            <a:r>
              <a:rPr lang="en-US" sz="2800" dirty="0"/>
              <a:t>And he sent them to Bethlehem, saying, “Go and search diligently for the child, and when you have found him, bring me word, that I too may come and worship him.” </a:t>
            </a:r>
            <a:r>
              <a:rPr lang="mr-IN" sz="2800" dirty="0" smtClean="0"/>
              <a:t>………</a:t>
            </a:r>
            <a:r>
              <a:rPr lang="en-US" sz="2800" dirty="0" smtClean="0"/>
              <a:t>.</a:t>
            </a:r>
            <a:endParaRPr lang="en-US" sz="2800" dirty="0"/>
          </a:p>
        </p:txBody>
      </p:sp>
    </p:spTree>
    <p:extLst>
      <p:ext uri="{BB962C8B-B14F-4D97-AF65-F5344CB8AC3E}">
        <p14:creationId xmlns:p14="http://schemas.microsoft.com/office/powerpoint/2010/main" val="232242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278526" y="256200"/>
            <a:ext cx="8511746" cy="4832093"/>
          </a:xfrm>
          <a:prstGeom prst="rect">
            <a:avLst/>
          </a:prstGeom>
        </p:spPr>
        <p:txBody>
          <a:bodyPr wrap="square">
            <a:spAutoFit/>
          </a:bodyPr>
          <a:lstStyle/>
          <a:p>
            <a:r>
              <a:rPr lang="mr-IN" sz="2800" b="1" baseline="30000" dirty="0" smtClean="0"/>
              <a:t>…………</a:t>
            </a:r>
            <a:r>
              <a:rPr lang="en-US" sz="2800" b="1" baseline="30000" dirty="0" smtClean="0"/>
              <a:t>.9</a:t>
            </a:r>
            <a:r>
              <a:rPr lang="en-US" sz="2800" b="1" baseline="30000" dirty="0"/>
              <a:t> </a:t>
            </a:r>
            <a:r>
              <a:rPr lang="en-US" sz="2800" dirty="0"/>
              <a:t>After listening to the king, they went on their way. And behold, the star that they had seen when it rose went before them until it came to rest over the place where the child was. </a:t>
            </a:r>
            <a:r>
              <a:rPr lang="en-US" sz="2800" b="1" baseline="30000" dirty="0"/>
              <a:t>10 </a:t>
            </a:r>
            <a:r>
              <a:rPr lang="en-US" sz="2800" dirty="0"/>
              <a:t>When they saw the star, they rejoiced exceedingly with great joy</a:t>
            </a:r>
            <a:r>
              <a:rPr lang="en-US" sz="2800" dirty="0" smtClean="0"/>
              <a:t>.  </a:t>
            </a:r>
            <a:r>
              <a:rPr lang="en-US" sz="2800" b="1" baseline="30000" dirty="0"/>
              <a:t>11 </a:t>
            </a:r>
            <a:r>
              <a:rPr lang="en-US" sz="2800" dirty="0"/>
              <a:t>And going into the house, they saw the child with Mary his mother, and </a:t>
            </a:r>
            <a:r>
              <a:rPr lang="en-US" sz="2800" dirty="0" smtClean="0"/>
              <a:t> they </a:t>
            </a:r>
            <a:r>
              <a:rPr lang="en-US" sz="2800" dirty="0"/>
              <a:t>fell down and worshiped him. Then, opening their treasures, </a:t>
            </a:r>
            <a:r>
              <a:rPr lang="en-US" sz="2800" dirty="0" smtClean="0"/>
              <a:t> they </a:t>
            </a:r>
            <a:r>
              <a:rPr lang="en-US" sz="2800" dirty="0"/>
              <a:t>offered him gifts, gold and frankincense and myrrh. </a:t>
            </a:r>
            <a:r>
              <a:rPr lang="en-US" sz="2800" dirty="0" smtClean="0"/>
              <a:t> </a:t>
            </a:r>
            <a:r>
              <a:rPr lang="en-US" sz="2800" b="1" baseline="30000" dirty="0" smtClean="0"/>
              <a:t>12</a:t>
            </a:r>
            <a:r>
              <a:rPr lang="en-US" sz="2800" b="1" baseline="30000" dirty="0"/>
              <a:t> </a:t>
            </a:r>
            <a:r>
              <a:rPr lang="en-US" sz="2800" dirty="0"/>
              <a:t>And being warned in a dream not to return to Herod, they departed to their own country by another way</a:t>
            </a:r>
            <a:r>
              <a:rPr lang="en-US" sz="2800" dirty="0" smtClean="0"/>
              <a:t>.</a:t>
            </a:r>
            <a:endParaRPr lang="en-US" sz="2800"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782" y="412149"/>
            <a:ext cx="8266644" cy="3785652"/>
          </a:xfrm>
          <a:prstGeom prst="rect">
            <a:avLst/>
          </a:prstGeom>
        </p:spPr>
        <p:txBody>
          <a:bodyPr wrap="square">
            <a:spAutoFit/>
          </a:bodyPr>
          <a:lstStyle/>
          <a:p>
            <a:r>
              <a:rPr lang="en-US" sz="4800" b="1" dirty="0"/>
              <a:t>Matthew 2:1</a:t>
            </a:r>
            <a:r>
              <a:rPr lang="en-US" sz="4800" dirty="0"/>
              <a:t> </a:t>
            </a:r>
            <a:r>
              <a:rPr lang="en-US" sz="4800" dirty="0" smtClean="0"/>
              <a:t>Now</a:t>
            </a:r>
            <a:r>
              <a:rPr lang="en-US" sz="4800" dirty="0"/>
              <a:t> after Jesus was born in Bethlehem of Judea in the days of Herod the king, behold, wise </a:t>
            </a:r>
            <a:r>
              <a:rPr lang="en-US" sz="4800" dirty="0" smtClean="0"/>
              <a:t>men</a:t>
            </a:r>
            <a:r>
              <a:rPr lang="en-US" sz="4800" dirty="0"/>
              <a:t> from the east came to Jerusalem</a:t>
            </a:r>
            <a:r>
              <a:rPr lang="en-US" sz="4800" dirty="0"/>
              <a:t> </a:t>
            </a:r>
            <a:r>
              <a:rPr lang="en-US" sz="4800" dirty="0" smtClean="0"/>
              <a:t>.</a:t>
            </a:r>
            <a:endParaRPr lang="en-US" sz="4800" dirty="0"/>
          </a:p>
        </p:txBody>
      </p:sp>
    </p:spTree>
    <p:extLst>
      <p:ext uri="{BB962C8B-B14F-4D97-AF65-F5344CB8AC3E}">
        <p14:creationId xmlns:p14="http://schemas.microsoft.com/office/powerpoint/2010/main" val="258220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642" y="412148"/>
            <a:ext cx="8255502" cy="3785652"/>
          </a:xfrm>
          <a:prstGeom prst="rect">
            <a:avLst/>
          </a:prstGeom>
        </p:spPr>
        <p:txBody>
          <a:bodyPr wrap="square">
            <a:spAutoFit/>
          </a:bodyPr>
          <a:lstStyle/>
          <a:p>
            <a:r>
              <a:rPr lang="en-US" sz="4800" b="1" dirty="0"/>
              <a:t>Matthew 2</a:t>
            </a:r>
            <a:r>
              <a:rPr lang="en-US" sz="4800" b="1" dirty="0" smtClean="0"/>
              <a:t>:2</a:t>
            </a:r>
          </a:p>
          <a:p>
            <a:r>
              <a:rPr lang="en-US" sz="4800" dirty="0" smtClean="0"/>
              <a:t> </a:t>
            </a:r>
            <a:r>
              <a:rPr lang="en-US" sz="4800" dirty="0"/>
              <a:t>saying, “Where is he who has been born king of the Jews? For we saw his star when it </a:t>
            </a:r>
            <a:r>
              <a:rPr lang="en-US" sz="4800" dirty="0" smtClean="0"/>
              <a:t>rose</a:t>
            </a:r>
            <a:r>
              <a:rPr lang="en-US" sz="4800" dirty="0"/>
              <a:t> and have come to worship him.” </a:t>
            </a:r>
            <a:r>
              <a:rPr lang="en-US" sz="4800" dirty="0"/>
              <a:t> </a:t>
            </a:r>
          </a:p>
        </p:txBody>
      </p:sp>
    </p:spTree>
    <p:extLst>
      <p:ext uri="{BB962C8B-B14F-4D97-AF65-F5344CB8AC3E}">
        <p14:creationId xmlns:p14="http://schemas.microsoft.com/office/powerpoint/2010/main" val="2411517076"/>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20664</TotalTime>
  <Words>224</Words>
  <Application>Microsoft Macintosh PowerPoint</Application>
  <PresentationFormat>On-screen Show (16:9)</PresentationFormat>
  <Paragraphs>24</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793</cp:revision>
  <dcterms:created xsi:type="dcterms:W3CDTF">2016-08-27T22:55:59Z</dcterms:created>
  <dcterms:modified xsi:type="dcterms:W3CDTF">2020-01-04T21:25:29Z</dcterms:modified>
</cp:coreProperties>
</file>