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376" r:id="rId2"/>
    <p:sldId id="397" r:id="rId3"/>
    <p:sldId id="398" r:id="rId4"/>
    <p:sldId id="420" r:id="rId5"/>
    <p:sldId id="354" r:id="rId6"/>
    <p:sldId id="335" r:id="rId7"/>
    <p:sldId id="369" r:id="rId8"/>
    <p:sldId id="345" r:id="rId9"/>
    <p:sldId id="305" r:id="rId10"/>
    <p:sldId id="399" r:id="rId11"/>
    <p:sldId id="380" r:id="rId12"/>
    <p:sldId id="421" r:id="rId13"/>
    <p:sldId id="422" r:id="rId14"/>
    <p:sldId id="423" r:id="rId15"/>
    <p:sldId id="424" r:id="rId16"/>
    <p:sldId id="425" r:id="rId17"/>
    <p:sldId id="261"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07" autoAdjust="0"/>
  </p:normalViewPr>
  <p:slideViewPr>
    <p:cSldViewPr snapToGrid="0" snapToObjects="1">
      <p:cViewPr varScale="1">
        <p:scale>
          <a:sx n="105" d="100"/>
          <a:sy n="105" d="100"/>
        </p:scale>
        <p:origin x="-120" y="-190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11/16/19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11/16/19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11/16/19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11/16/19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11/16/19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11/16/19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11/16/19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11/16/19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11/16/19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157"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286" y="181429"/>
            <a:ext cx="8575524" cy="4431983"/>
          </a:xfrm>
          <a:prstGeom prst="rect">
            <a:avLst/>
          </a:prstGeom>
        </p:spPr>
        <p:txBody>
          <a:bodyPr wrap="square">
            <a:spAutoFit/>
          </a:bodyPr>
          <a:lstStyle/>
          <a:p>
            <a:r>
              <a:rPr lang="en-US" sz="2400" b="1" dirty="0"/>
              <a:t>1 John 4:2-6 </a:t>
            </a:r>
            <a:r>
              <a:rPr lang="en-US" sz="2400" b="1" baseline="30000" dirty="0"/>
              <a:t> </a:t>
            </a:r>
            <a:endParaRPr lang="en-US" sz="2400" b="1" baseline="30000" dirty="0" smtClean="0"/>
          </a:p>
          <a:p>
            <a:r>
              <a:rPr lang="en-US" sz="2400" dirty="0" smtClean="0"/>
              <a:t>By </a:t>
            </a:r>
            <a:r>
              <a:rPr lang="en-US" sz="2400" dirty="0"/>
              <a:t>this you know the Spirit of God: every spirit that confesses that Jesus Christ has come in the flesh is from God, </a:t>
            </a:r>
            <a:r>
              <a:rPr lang="en-US" sz="2400" baseline="30000" dirty="0"/>
              <a:t>3 </a:t>
            </a:r>
            <a:r>
              <a:rPr lang="en-US" sz="2400" dirty="0"/>
              <a:t>and every spirit that does not confess Jesus is not from God. This is the spirit of the antichrist, which you heard was coming and now is in the world already. </a:t>
            </a:r>
            <a:r>
              <a:rPr lang="en-US" sz="2400" baseline="30000" dirty="0"/>
              <a:t>4 </a:t>
            </a:r>
            <a:r>
              <a:rPr lang="en-US" sz="2400" dirty="0"/>
              <a:t>Little children, you are from God and have overcome them, for he who is in you is greater than he who is in the world. </a:t>
            </a:r>
            <a:r>
              <a:rPr lang="en-US" sz="2400" baseline="30000" dirty="0"/>
              <a:t>5 </a:t>
            </a:r>
            <a:r>
              <a:rPr lang="en-US" sz="2400" dirty="0"/>
              <a:t>They are from the world; therefore they speak from the world, and the world listens to them. </a:t>
            </a:r>
            <a:r>
              <a:rPr lang="en-US" sz="2400" baseline="30000" dirty="0"/>
              <a:t>6 </a:t>
            </a:r>
            <a:r>
              <a:rPr lang="en-US" sz="2400" dirty="0"/>
              <a:t>We are from God. Whoever knows God listens to us; whoever is not from God does not listen to us. By this we know the Spirit of truth and the spirit of error.</a:t>
            </a:r>
            <a:endParaRPr lang="en-US" sz="2400" b="1" dirty="0"/>
          </a:p>
          <a:p>
            <a:r>
              <a:rPr lang="en-US" b="1" dirty="0"/>
              <a:t> </a:t>
            </a:r>
          </a:p>
        </p:txBody>
      </p:sp>
    </p:spTree>
    <p:extLst>
      <p:ext uri="{BB962C8B-B14F-4D97-AF65-F5344CB8AC3E}">
        <p14:creationId xmlns:p14="http://schemas.microsoft.com/office/powerpoint/2010/main" val="30347787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57" y="374952"/>
            <a:ext cx="8551333" cy="4154983"/>
          </a:xfrm>
          <a:prstGeom prst="rect">
            <a:avLst/>
          </a:prstGeom>
        </p:spPr>
        <p:txBody>
          <a:bodyPr wrap="square">
            <a:spAutoFit/>
          </a:bodyPr>
          <a:lstStyle/>
          <a:p>
            <a:r>
              <a:rPr lang="en-US" sz="4400" b="1" dirty="0"/>
              <a:t>1 Peter 2:12 </a:t>
            </a:r>
            <a:endParaRPr lang="en-US" sz="4400" b="1" dirty="0" smtClean="0"/>
          </a:p>
          <a:p>
            <a:r>
              <a:rPr lang="en-US" sz="4400" dirty="0" smtClean="0"/>
              <a:t>Keep </a:t>
            </a:r>
            <a:r>
              <a:rPr lang="en-US" sz="4400" dirty="0"/>
              <a:t>your conduct among the Gentiles honorable, so that when they speak against you as evildoers, </a:t>
            </a:r>
            <a:r>
              <a:rPr lang="en-US" sz="4400" dirty="0" smtClean="0"/>
              <a:t> they </a:t>
            </a:r>
            <a:r>
              <a:rPr lang="en-US" sz="4400" dirty="0"/>
              <a:t>may see your good deeds and glorify God on the day of visitation.</a:t>
            </a:r>
            <a:endParaRPr lang="en-US" sz="4400" b="1" dirty="0"/>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237" y="374952"/>
            <a:ext cx="8333619" cy="5262979"/>
          </a:xfrm>
          <a:prstGeom prst="rect">
            <a:avLst/>
          </a:prstGeom>
        </p:spPr>
        <p:txBody>
          <a:bodyPr wrap="square">
            <a:spAutoFit/>
          </a:bodyPr>
          <a:lstStyle/>
          <a:p>
            <a:r>
              <a:rPr lang="en-US" sz="4800" b="1" dirty="0"/>
              <a:t>John 8:12 </a:t>
            </a:r>
            <a:endParaRPr lang="en-US" sz="4800" b="1" dirty="0" smtClean="0"/>
          </a:p>
          <a:p>
            <a:r>
              <a:rPr lang="en-US" sz="4800" dirty="0" smtClean="0"/>
              <a:t>When </a:t>
            </a:r>
            <a:r>
              <a:rPr lang="en-US" sz="4800" dirty="0"/>
              <a:t>Jesus spoke again to the people, he said, “I am the light of the world. Whoever follows me will never walk in darkness, but will have the light of life.”</a:t>
            </a:r>
            <a:endParaRPr lang="en-US" sz="4800" b="1" dirty="0"/>
          </a:p>
          <a:p>
            <a:r>
              <a:rPr lang="en-US" sz="4800" b="1" dirty="0"/>
              <a:t> </a:t>
            </a:r>
          </a:p>
        </p:txBody>
      </p:sp>
    </p:spTree>
    <p:extLst>
      <p:ext uri="{BB962C8B-B14F-4D97-AF65-F5344CB8AC3E}">
        <p14:creationId xmlns:p14="http://schemas.microsoft.com/office/powerpoint/2010/main" val="39604311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524" y="326571"/>
            <a:ext cx="8285238" cy="4524315"/>
          </a:xfrm>
          <a:prstGeom prst="rect">
            <a:avLst/>
          </a:prstGeom>
        </p:spPr>
        <p:txBody>
          <a:bodyPr wrap="square">
            <a:spAutoFit/>
          </a:bodyPr>
          <a:lstStyle/>
          <a:p>
            <a:r>
              <a:rPr lang="en-US" sz="3200" b="1" dirty="0"/>
              <a:t>Matthew 5:14-16 </a:t>
            </a:r>
            <a:endParaRPr lang="en-US" sz="3200" b="1" dirty="0" smtClean="0"/>
          </a:p>
          <a:p>
            <a:r>
              <a:rPr lang="en-US" sz="3200" dirty="0" smtClean="0"/>
              <a:t>“</a:t>
            </a:r>
            <a:r>
              <a:rPr lang="en-US" sz="3200" dirty="0"/>
              <a:t>You are the light of the world. A city set on a hill cannot be hidden. </a:t>
            </a:r>
            <a:r>
              <a:rPr lang="en-US" sz="3200" baseline="30000" dirty="0"/>
              <a:t>15 </a:t>
            </a:r>
            <a:r>
              <a:rPr lang="en-US" sz="3200" dirty="0"/>
              <a:t>Nor do people light a lamp and put it under a basket, but on a stand, and it gives light to all in the house.</a:t>
            </a:r>
            <a:r>
              <a:rPr lang="en-US" sz="3200" u="sng" baseline="30000" dirty="0"/>
              <a:t>16 </a:t>
            </a:r>
            <a:r>
              <a:rPr lang="en-US" sz="3200" u="sng" dirty="0"/>
              <a:t>In the same way, let your light shine before others, so that they may see your good works and give glory to your Father who is in heaven.</a:t>
            </a:r>
            <a:endParaRPr lang="en-US" sz="3200" b="1" dirty="0"/>
          </a:p>
          <a:p>
            <a:r>
              <a:rPr lang="en-US" sz="3200" b="1" dirty="0"/>
              <a:t> </a:t>
            </a:r>
            <a:endParaRPr lang="en-US" sz="3200" dirty="0"/>
          </a:p>
        </p:txBody>
      </p:sp>
    </p:spTree>
    <p:extLst>
      <p:ext uri="{BB962C8B-B14F-4D97-AF65-F5344CB8AC3E}">
        <p14:creationId xmlns:p14="http://schemas.microsoft.com/office/powerpoint/2010/main" val="39365485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000456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047" y="362857"/>
            <a:ext cx="8297333" cy="3970318"/>
          </a:xfrm>
          <a:prstGeom prst="rect">
            <a:avLst/>
          </a:prstGeom>
        </p:spPr>
        <p:txBody>
          <a:bodyPr wrap="square">
            <a:spAutoFit/>
          </a:bodyPr>
          <a:lstStyle/>
          <a:p>
            <a:r>
              <a:rPr lang="en-US" sz="3600" b="1" dirty="0"/>
              <a:t>Matthew 27:45-46 </a:t>
            </a:r>
            <a:endParaRPr lang="en-US" sz="3600" b="1" dirty="0" smtClean="0"/>
          </a:p>
          <a:p>
            <a:r>
              <a:rPr lang="en-US" sz="3600" dirty="0" smtClean="0"/>
              <a:t>From </a:t>
            </a:r>
            <a:r>
              <a:rPr lang="en-US" sz="3600" dirty="0"/>
              <a:t>noon until three in the afternoon darkness came over all the land. </a:t>
            </a:r>
            <a:r>
              <a:rPr lang="en-US" sz="3600" baseline="30000" dirty="0"/>
              <a:t>46 </a:t>
            </a:r>
            <a:r>
              <a:rPr lang="en-US" sz="3600" dirty="0"/>
              <a:t>About three in the afternoon Jesus cried out in a loud voice, </a:t>
            </a:r>
            <a:r>
              <a:rPr lang="en-US" sz="3600" i="1" dirty="0"/>
              <a:t>“Eli, Eli,</a:t>
            </a:r>
            <a:r>
              <a:rPr lang="en-US" sz="3600" dirty="0"/>
              <a:t> </a:t>
            </a:r>
            <a:r>
              <a:rPr lang="en-US" sz="3600" i="1" dirty="0" err="1"/>
              <a:t>lema</a:t>
            </a:r>
            <a:r>
              <a:rPr lang="en-US" sz="3600" dirty="0"/>
              <a:t> </a:t>
            </a:r>
            <a:r>
              <a:rPr lang="en-US" sz="3600" i="1" dirty="0" err="1"/>
              <a:t>sabachthani</a:t>
            </a:r>
            <a:r>
              <a:rPr lang="en-US" sz="3600" i="1" dirty="0"/>
              <a:t>?”</a:t>
            </a:r>
            <a:r>
              <a:rPr lang="en-US" sz="3600" dirty="0"/>
              <a:t> </a:t>
            </a:r>
            <a:r>
              <a:rPr lang="en-US" sz="3600" dirty="0" smtClean="0"/>
              <a:t> (</a:t>
            </a:r>
            <a:r>
              <a:rPr lang="en-US" sz="3600" dirty="0"/>
              <a:t>which means “My God, my God, why have you forsaken me?”).</a:t>
            </a:r>
            <a:endParaRPr lang="en-US" sz="3600" b="1" dirty="0"/>
          </a:p>
        </p:txBody>
      </p:sp>
    </p:spTree>
    <p:extLst>
      <p:ext uri="{BB962C8B-B14F-4D97-AF65-F5344CB8AC3E}">
        <p14:creationId xmlns:p14="http://schemas.microsoft.com/office/powerpoint/2010/main" val="3019645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524" y="350762"/>
            <a:ext cx="8285238" cy="4524315"/>
          </a:xfrm>
          <a:prstGeom prst="rect">
            <a:avLst/>
          </a:prstGeom>
        </p:spPr>
        <p:txBody>
          <a:bodyPr wrap="square">
            <a:spAutoFit/>
          </a:bodyPr>
          <a:lstStyle/>
          <a:p>
            <a:r>
              <a:rPr lang="en-US" sz="2400" b="1" dirty="0"/>
              <a:t>Matthew 27:65-28:4 </a:t>
            </a:r>
            <a:r>
              <a:rPr lang="en-US" sz="2400" b="1" baseline="30000" dirty="0"/>
              <a:t> </a:t>
            </a:r>
            <a:r>
              <a:rPr lang="en-US" sz="2400" dirty="0"/>
              <a:t>“Take a guard,” Pilate answered. “Go, make the tomb as secure as you know how.” </a:t>
            </a:r>
            <a:r>
              <a:rPr lang="en-US" sz="2400" baseline="30000" dirty="0"/>
              <a:t>66 </a:t>
            </a:r>
            <a:r>
              <a:rPr lang="en-US" sz="2400" dirty="0"/>
              <a:t>So they went and made the tomb secure by putting a seal on the stone and posting the guard.</a:t>
            </a:r>
            <a:endParaRPr lang="en-US" sz="2400" b="1" dirty="0"/>
          </a:p>
          <a:p>
            <a:r>
              <a:rPr lang="en-US" sz="2400" b="1" dirty="0"/>
              <a:t>28 </a:t>
            </a:r>
            <a:r>
              <a:rPr lang="en-US" sz="2400" dirty="0"/>
              <a:t>After the Sabbath, at dawn on the first day of the week,</a:t>
            </a:r>
            <a:r>
              <a:rPr lang="en-US" sz="2400" dirty="0"/>
              <a:t> </a:t>
            </a:r>
            <a:r>
              <a:rPr lang="en-US" sz="2400" dirty="0"/>
              <a:t>Mary Magdalene and the other Mary went to look at the tomb.</a:t>
            </a:r>
            <a:r>
              <a:rPr lang="en-US" sz="2400" b="1" baseline="30000" dirty="0"/>
              <a:t>2 </a:t>
            </a:r>
            <a:r>
              <a:rPr lang="en-US" sz="2400" dirty="0"/>
              <a:t>There was a violent earthquake, for an angel of the Lord came down from heaven and, going to the tomb, rolled back the stone and sat on it. </a:t>
            </a:r>
            <a:r>
              <a:rPr lang="en-US" sz="2400" b="1" baseline="30000" dirty="0"/>
              <a:t>3 </a:t>
            </a:r>
            <a:r>
              <a:rPr lang="en-US" sz="2400" dirty="0"/>
              <a:t>His appearance was like lightning, and his clothes were white as snow. </a:t>
            </a:r>
            <a:r>
              <a:rPr lang="en-US" sz="2400" b="1" baseline="30000" dirty="0"/>
              <a:t>4 </a:t>
            </a:r>
            <a:r>
              <a:rPr lang="en-US" sz="2400" dirty="0"/>
              <a:t>The guards were so afraid of him that they shook and became like dead men.</a:t>
            </a:r>
          </a:p>
          <a:p>
            <a:endParaRPr lang="en-US" sz="2400" dirty="0"/>
          </a:p>
        </p:txBody>
      </p:sp>
    </p:spTree>
    <p:extLst>
      <p:ext uri="{BB962C8B-B14F-4D97-AF65-F5344CB8AC3E}">
        <p14:creationId xmlns:p14="http://schemas.microsoft.com/office/powerpoint/2010/main" val="39421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373"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2" name="Picture 1" descr="making-disciples-not-of-this-worl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0" y="4288918"/>
            <a:ext cx="9144000" cy="830997"/>
          </a:xfrm>
          <a:prstGeom prst="rect">
            <a:avLst/>
          </a:prstGeom>
          <a:solidFill>
            <a:srgbClr val="452303"/>
          </a:solidFill>
        </p:spPr>
        <p:txBody>
          <a:bodyPr wrap="square">
            <a:spAutoFit/>
          </a:bodyPr>
          <a:lstStyle/>
          <a:p>
            <a:pPr algn="ctr" fontAlgn="base"/>
            <a:r>
              <a:rPr lang="en-US" sz="2400" b="1" i="1" dirty="0">
                <a:solidFill>
                  <a:srgbClr val="F9CD49"/>
                </a:solidFill>
                <a:latin typeface="Comic Sans MS"/>
                <a:cs typeface="Comic Sans MS"/>
              </a:rPr>
              <a:t>Not of, </a:t>
            </a:r>
            <a:r>
              <a:rPr lang="en-US" sz="2400" b="1" i="1" dirty="0" smtClean="0">
                <a:solidFill>
                  <a:srgbClr val="F9CD49"/>
                </a:solidFill>
                <a:latin typeface="Comic Sans MS"/>
                <a:cs typeface="Comic Sans MS"/>
              </a:rPr>
              <a:t>But </a:t>
            </a:r>
            <a:r>
              <a:rPr lang="en-US" sz="2400" b="1" i="1" dirty="0">
                <a:solidFill>
                  <a:srgbClr val="F9CD49"/>
                </a:solidFill>
                <a:latin typeface="Comic Sans MS"/>
                <a:cs typeface="Comic Sans MS"/>
              </a:rPr>
              <a:t>S</a:t>
            </a:r>
            <a:r>
              <a:rPr lang="en-US" sz="2400" b="1" i="1" dirty="0" smtClean="0">
                <a:solidFill>
                  <a:srgbClr val="F9CD49"/>
                </a:solidFill>
                <a:latin typeface="Comic Sans MS"/>
                <a:cs typeface="Comic Sans MS"/>
              </a:rPr>
              <a:t>ent Into</a:t>
            </a:r>
            <a:r>
              <a:rPr lang="en-US" sz="2400" b="1" dirty="0">
                <a:solidFill>
                  <a:srgbClr val="F9CD49"/>
                </a:solidFill>
                <a:latin typeface="Comic Sans MS"/>
                <a:cs typeface="Comic Sans MS"/>
              </a:rPr>
              <a:t>.</a:t>
            </a:r>
            <a:endParaRPr lang="en-US" sz="2400" dirty="0">
              <a:solidFill>
                <a:srgbClr val="F9CD49"/>
              </a:solidFill>
              <a:latin typeface="Comic Sans MS"/>
              <a:cs typeface="Comic Sans MS"/>
            </a:endParaRPr>
          </a:p>
          <a:p>
            <a:r>
              <a:rPr lang="en-US" sz="2400" b="1" dirty="0">
                <a:solidFill>
                  <a:srgbClr val="F9CD49"/>
                </a:solidFill>
                <a:latin typeface="Comic Sans MS"/>
                <a:cs typeface="Comic Sans MS"/>
              </a:rPr>
              <a:t> </a:t>
            </a: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525" y="374952"/>
            <a:ext cx="8115904" cy="4401205"/>
          </a:xfrm>
          <a:prstGeom prst="rect">
            <a:avLst/>
          </a:prstGeom>
        </p:spPr>
        <p:txBody>
          <a:bodyPr wrap="square">
            <a:spAutoFit/>
          </a:bodyPr>
          <a:lstStyle/>
          <a:p>
            <a:r>
              <a:rPr lang="en-US" sz="2800" b="1" dirty="0"/>
              <a:t>John 17:14-19 </a:t>
            </a:r>
            <a:endParaRPr lang="en-US" sz="2800" b="1" dirty="0" smtClean="0"/>
          </a:p>
          <a:p>
            <a:r>
              <a:rPr lang="en-US" sz="2800" dirty="0" smtClean="0"/>
              <a:t>I </a:t>
            </a:r>
            <a:r>
              <a:rPr lang="en-US" sz="2800" dirty="0"/>
              <a:t>have given them your word, and </a:t>
            </a:r>
            <a:r>
              <a:rPr lang="en-US" sz="2800" i="1" u="sng" dirty="0"/>
              <a:t>the world has hated them because they are not of the world, just as I am not of the world</a:t>
            </a:r>
            <a:r>
              <a:rPr lang="en-US" sz="2800" dirty="0"/>
              <a:t>. </a:t>
            </a:r>
            <a:r>
              <a:rPr lang="en-US" sz="2800" b="1" baseline="30000" dirty="0"/>
              <a:t>15 </a:t>
            </a:r>
            <a:r>
              <a:rPr lang="en-US" sz="2800" dirty="0"/>
              <a:t>I do not ask that you take them out of the world, but that you keep them from the evil one. </a:t>
            </a:r>
            <a:r>
              <a:rPr lang="en-US" sz="2800" b="1" i="1" u="sng" baseline="30000" dirty="0"/>
              <a:t>16</a:t>
            </a:r>
            <a:r>
              <a:rPr lang="en-US" sz="2800" i="1" u="sng" dirty="0"/>
              <a:t>They are not of the world, just as I am not of the world. </a:t>
            </a:r>
            <a:r>
              <a:rPr lang="en-US" sz="2800" b="1" baseline="30000" dirty="0"/>
              <a:t>17 </a:t>
            </a:r>
            <a:r>
              <a:rPr lang="en-US" sz="2800" dirty="0"/>
              <a:t>Sanctify them in the truth; your word is truth. </a:t>
            </a:r>
            <a:r>
              <a:rPr lang="en-US" sz="2800" b="1" baseline="30000" dirty="0"/>
              <a:t>18 </a:t>
            </a:r>
            <a:r>
              <a:rPr lang="en-US" sz="2800" dirty="0"/>
              <a:t>As you sent me into the world, so I have sent them into the world. </a:t>
            </a:r>
            <a:r>
              <a:rPr lang="en-US" sz="2800" b="1" baseline="30000" dirty="0"/>
              <a:t>19 </a:t>
            </a:r>
            <a:r>
              <a:rPr lang="en-US" sz="2800" dirty="0"/>
              <a:t>And for their sake I consecrate myself, that they also may be sanctified in truth.</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286" y="483811"/>
            <a:ext cx="8031238" cy="3785652"/>
          </a:xfrm>
          <a:prstGeom prst="rect">
            <a:avLst/>
          </a:prstGeom>
        </p:spPr>
        <p:txBody>
          <a:bodyPr wrap="square">
            <a:spAutoFit/>
          </a:bodyPr>
          <a:lstStyle/>
          <a:p>
            <a:r>
              <a:rPr lang="en-US" sz="6000" b="1" dirty="0"/>
              <a:t>John 17:18</a:t>
            </a:r>
            <a:r>
              <a:rPr lang="en-US" sz="6000" b="1" baseline="30000" dirty="0"/>
              <a:t> </a:t>
            </a:r>
            <a:endParaRPr lang="en-US" sz="6000" b="1" baseline="30000" dirty="0" smtClean="0"/>
          </a:p>
          <a:p>
            <a:r>
              <a:rPr lang="en-US" sz="6000" b="1" baseline="30000" dirty="0" smtClean="0"/>
              <a:t>“</a:t>
            </a:r>
            <a:r>
              <a:rPr lang="en-US" sz="6000" dirty="0"/>
              <a:t>As you sent me into the world, so I have sent them into the world.” </a:t>
            </a:r>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227" y="1509211"/>
            <a:ext cx="3865832" cy="461665"/>
          </a:xfrm>
          <a:prstGeom prst="rect">
            <a:avLst/>
          </a:prstGeom>
        </p:spPr>
        <p:txBody>
          <a:bodyPr wrap="square">
            <a:spAutoFit/>
          </a:bodyPr>
          <a:lstStyle/>
          <a:p>
            <a:pPr algn="ctr"/>
            <a:r>
              <a:rPr lang="en-US" sz="2400" b="1" dirty="0">
                <a:solidFill>
                  <a:schemeClr val="bg1"/>
                </a:solidFill>
              </a:rPr>
              <a:t>Jesus spoke to them, </a:t>
            </a:r>
            <a:r>
              <a:rPr lang="en-US" sz="2400" b="1" dirty="0" smtClean="0">
                <a:solidFill>
                  <a:schemeClr val="bg1"/>
                </a:solidFill>
              </a:rPr>
              <a:t>saying:</a:t>
            </a:r>
            <a:r>
              <a:rPr lang="en-US" sz="2400" dirty="0" smtClean="0">
                <a:solidFill>
                  <a:schemeClr val="bg1"/>
                </a:solidFill>
              </a:rPr>
              <a:t> </a:t>
            </a:r>
            <a:endParaRPr lang="en-US" sz="2400" dirty="0">
              <a:solidFill>
                <a:schemeClr val="bg1"/>
              </a:solidFill>
            </a:endParaRPr>
          </a:p>
        </p:txBody>
      </p:sp>
      <p:sp>
        <p:nvSpPr>
          <p:cNvPr id="2" name="Rectangle 1"/>
          <p:cNvSpPr/>
          <p:nvPr/>
        </p:nvSpPr>
        <p:spPr>
          <a:xfrm>
            <a:off x="326571" y="387048"/>
            <a:ext cx="8515048" cy="4368269"/>
          </a:xfrm>
          <a:prstGeom prst="rect">
            <a:avLst/>
          </a:prstGeom>
        </p:spPr>
        <p:txBody>
          <a:bodyPr wrap="square">
            <a:spAutoFit/>
          </a:bodyPr>
          <a:lstStyle/>
          <a:p>
            <a:r>
              <a:rPr lang="en-US" sz="5400" b="1" dirty="0"/>
              <a:t>John 17:</a:t>
            </a:r>
            <a:r>
              <a:rPr lang="en-US" sz="5400" b="1" dirty="0" smtClean="0"/>
              <a:t>15</a:t>
            </a:r>
          </a:p>
          <a:p>
            <a:r>
              <a:rPr lang="en-US" sz="5400" b="1" dirty="0" smtClean="0"/>
              <a:t> </a:t>
            </a:r>
            <a:r>
              <a:rPr lang="en-US" sz="5400" b="1" dirty="0"/>
              <a:t>“</a:t>
            </a:r>
            <a:r>
              <a:rPr lang="en-US" sz="5400" dirty="0"/>
              <a:t>I do not ask that you take them out of the world, but that you keep </a:t>
            </a:r>
            <a:r>
              <a:rPr lang="en-US" sz="5400" dirty="0" smtClean="0"/>
              <a:t>them from</a:t>
            </a:r>
            <a:r>
              <a:rPr lang="en-US" sz="5400" dirty="0"/>
              <a:t> </a:t>
            </a:r>
            <a:r>
              <a:rPr lang="en-US" sz="5400" dirty="0" smtClean="0"/>
              <a:t>the </a:t>
            </a:r>
            <a:r>
              <a:rPr lang="en-US" sz="5400" dirty="0"/>
              <a:t>evil one.”</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429" y="314477"/>
            <a:ext cx="8333619" cy="4524315"/>
          </a:xfrm>
          <a:prstGeom prst="rect">
            <a:avLst/>
          </a:prstGeom>
        </p:spPr>
        <p:txBody>
          <a:bodyPr wrap="square">
            <a:spAutoFit/>
          </a:bodyPr>
          <a:lstStyle/>
          <a:p>
            <a:r>
              <a:rPr lang="en-US" sz="3200" b="1" dirty="0"/>
              <a:t>Matthew 28:18-20 </a:t>
            </a:r>
            <a:endParaRPr lang="en-US" sz="3200" b="1" dirty="0" smtClean="0"/>
          </a:p>
          <a:p>
            <a:r>
              <a:rPr lang="en-US" sz="3200" dirty="0" smtClean="0"/>
              <a:t>And </a:t>
            </a:r>
            <a:r>
              <a:rPr lang="en-US" sz="3200" dirty="0"/>
              <a:t>Jesus came and said to them, “All authority in heaven and on earth has been given to me. </a:t>
            </a:r>
            <a:r>
              <a:rPr lang="en-US" sz="3200" baseline="30000" dirty="0"/>
              <a:t>19 </a:t>
            </a:r>
            <a:r>
              <a:rPr lang="en-US" sz="3200" dirty="0"/>
              <a:t>Go therefore and make disciples of all nations, baptizing them in the name of the Father and of the Son and of the Holy Spirit, </a:t>
            </a:r>
            <a:r>
              <a:rPr lang="en-US" sz="3200" baseline="30000" dirty="0"/>
              <a:t>20 </a:t>
            </a:r>
            <a:r>
              <a:rPr lang="en-US" sz="3200" dirty="0"/>
              <a:t>teaching them to observe all that I have commanded you. And behold, I am with you always, to the end of the age.”</a:t>
            </a:r>
            <a:endParaRPr lang="en-US" sz="3200" b="1"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smtClean="0">
                <a:solidFill>
                  <a:schemeClr val="bg1"/>
                </a:solidFill>
              </a:rPr>
              <a:t>Psalm 16:11 </a:t>
            </a: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2" name="Rectangle 1"/>
          <p:cNvSpPr/>
          <p:nvPr/>
        </p:nvSpPr>
        <p:spPr>
          <a:xfrm>
            <a:off x="373510" y="338667"/>
            <a:ext cx="8441334" cy="4801314"/>
          </a:xfrm>
          <a:prstGeom prst="rect">
            <a:avLst/>
          </a:prstGeom>
        </p:spPr>
        <p:txBody>
          <a:bodyPr wrap="square">
            <a:spAutoFit/>
          </a:bodyPr>
          <a:lstStyle/>
          <a:p>
            <a:r>
              <a:rPr lang="en-US" sz="3200" b="1" dirty="0"/>
              <a:t>1 John 2:15-17</a:t>
            </a:r>
            <a:r>
              <a:rPr lang="en-US" sz="3200" b="1" baseline="30000" dirty="0"/>
              <a:t> </a:t>
            </a:r>
            <a:endParaRPr lang="en-US" sz="3200" b="1" baseline="30000" dirty="0" smtClean="0"/>
          </a:p>
          <a:p>
            <a:r>
              <a:rPr lang="en-US" sz="3200" dirty="0" smtClean="0"/>
              <a:t>Do </a:t>
            </a:r>
            <a:r>
              <a:rPr lang="en-US" sz="3200" dirty="0"/>
              <a:t>not love the world or the things in the world. If anyone loves the world, the love of the Father is not in him. </a:t>
            </a:r>
            <a:r>
              <a:rPr lang="en-US" sz="3200" baseline="30000" dirty="0"/>
              <a:t>16 </a:t>
            </a:r>
            <a:r>
              <a:rPr lang="en-US" sz="3200" dirty="0"/>
              <a:t>For all that is in the world—the desires of the flesh and the desires of the eyes and pride of life—is not from the Father but is from the world. </a:t>
            </a:r>
            <a:r>
              <a:rPr lang="en-US" sz="3200" baseline="30000" dirty="0"/>
              <a:t>17 </a:t>
            </a:r>
            <a:r>
              <a:rPr lang="en-US" sz="3200" dirty="0"/>
              <a:t>And the world is passing away along with its desires, but whoever does the will of God abides forever.</a:t>
            </a:r>
            <a:endParaRPr lang="en-US" sz="3200" b="1" dirty="0"/>
          </a:p>
          <a:p>
            <a:r>
              <a:rPr lang="en-US" dirty="0"/>
              <a:t> </a:t>
            </a:r>
            <a:endParaRPr lang="en-US" b="1" dirty="0"/>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762" y="459619"/>
            <a:ext cx="8515048" cy="3785652"/>
          </a:xfrm>
          <a:prstGeom prst="rect">
            <a:avLst/>
          </a:prstGeom>
        </p:spPr>
        <p:txBody>
          <a:bodyPr wrap="square">
            <a:spAutoFit/>
          </a:bodyPr>
          <a:lstStyle/>
          <a:p>
            <a:r>
              <a:rPr lang="en-US" sz="4000" b="1" dirty="0"/>
              <a:t>Romans 12:2 </a:t>
            </a:r>
            <a:endParaRPr lang="en-US" sz="4000" b="1" dirty="0" smtClean="0"/>
          </a:p>
          <a:p>
            <a:r>
              <a:rPr lang="en-US" sz="4000" b="1" baseline="30000" dirty="0"/>
              <a:t> </a:t>
            </a:r>
            <a:r>
              <a:rPr lang="en-US" sz="4000" dirty="0"/>
              <a:t>Do not be conformed to this world, but be transformed by the renewal of your mind, that by testing you may discern what is the will of God, what is good and acceptable and </a:t>
            </a:r>
            <a:r>
              <a:rPr lang="en-US" sz="4000" dirty="0" smtClean="0"/>
              <a:t>perfect.</a:t>
            </a:r>
            <a:endParaRPr lang="en-US" sz="4000" b="1"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435429" y="326572"/>
            <a:ext cx="8321523" cy="4154983"/>
          </a:xfrm>
          <a:prstGeom prst="rect">
            <a:avLst/>
          </a:prstGeom>
        </p:spPr>
        <p:txBody>
          <a:bodyPr wrap="square">
            <a:spAutoFit/>
          </a:bodyPr>
          <a:lstStyle/>
          <a:p>
            <a:r>
              <a:rPr lang="en-US" sz="4400" dirty="0"/>
              <a:t>James 1:27 </a:t>
            </a:r>
            <a:endParaRPr lang="en-US" sz="4400" dirty="0" smtClean="0"/>
          </a:p>
          <a:p>
            <a:r>
              <a:rPr lang="en-US" sz="4400" dirty="0" smtClean="0"/>
              <a:t>Religion </a:t>
            </a:r>
            <a:r>
              <a:rPr lang="en-US" sz="4400" dirty="0"/>
              <a:t>that is pure and undefiled before God the Father is this: to visit orphans and widows in their affliction, and to keep oneself </a:t>
            </a:r>
            <a:r>
              <a:rPr lang="en-US" sz="4400" dirty="0" smtClean="0"/>
              <a:t> unstained </a:t>
            </a:r>
            <a:r>
              <a:rPr lang="en-US" sz="4400" dirty="0"/>
              <a:t>from the world.</a:t>
            </a:r>
            <a:r>
              <a:rPr lang="en-US" sz="4400" dirty="0"/>
              <a:t> </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18457</TotalTime>
  <Words>142</Words>
  <Application>Microsoft Macintosh PowerPoint</Application>
  <PresentationFormat>On-screen Show (16:9)</PresentationFormat>
  <Paragraphs>41</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753</cp:revision>
  <dcterms:created xsi:type="dcterms:W3CDTF">2016-08-27T22:55:59Z</dcterms:created>
  <dcterms:modified xsi:type="dcterms:W3CDTF">2019-11-17T00:55:34Z</dcterms:modified>
</cp:coreProperties>
</file>