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376" r:id="rId2"/>
    <p:sldId id="397" r:id="rId3"/>
    <p:sldId id="398" r:id="rId4"/>
    <p:sldId id="420" r:id="rId5"/>
    <p:sldId id="354" r:id="rId6"/>
    <p:sldId id="335" r:id="rId7"/>
    <p:sldId id="369" r:id="rId8"/>
    <p:sldId id="345" r:id="rId9"/>
    <p:sldId id="305" r:id="rId10"/>
    <p:sldId id="399" r:id="rId11"/>
    <p:sldId id="380" r:id="rId12"/>
    <p:sldId id="261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CD49"/>
    <a:srgbClr val="FFFF34"/>
    <a:srgbClr val="6711FF"/>
    <a:srgbClr val="21C1FF"/>
    <a:srgbClr val="044C97"/>
    <a:srgbClr val="FF024F"/>
    <a:srgbClr val="3C0113"/>
    <a:srgbClr val="F30A4F"/>
    <a:srgbClr val="970731"/>
    <a:srgbClr val="FFD3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 autoAdjust="0"/>
    <p:restoredTop sz="94607" autoAdjust="0"/>
  </p:normalViewPr>
  <p:slideViewPr>
    <p:cSldViewPr snapToGrid="0" snapToObjects="1">
      <p:cViewPr varScale="1">
        <p:scale>
          <a:sx n="114" d="100"/>
          <a:sy n="114" d="100"/>
        </p:scale>
        <p:origin x="-96" y="-17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B6699-FDD2-4944-B0EF-D6543AD99DD7}" type="datetimeFigureOut">
              <a:rPr lang="en-US" smtClean="0"/>
              <a:t>10/26/19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A16FF4-8795-B641-BBA6-070086CE57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346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10/26/19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10/26/19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10/26/19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10/26/19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10/26/19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10/26/19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10/26/19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10/26/19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10/26/19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10/26/19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10/26/19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EEB39-6905-2A4C-A514-F32CAB29EF98}" type="datetimeFigureOut">
              <a:rPr lang="en-US" smtClean="0"/>
              <a:t>10/26/19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package" Target="../embeddings/Microsoft_Word_Document2.docx"/><Relationship Id="rId5" Type="http://schemas.openxmlformats.org/officeDocument/2006/relationships/image" Target="../media/image1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00" y="279400"/>
            <a:ext cx="8737600" cy="4572000"/>
          </a:xfrm>
          <a:prstGeom prst="rect">
            <a:avLst/>
          </a:prstGeo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440400"/>
              </p:ext>
            </p:extLst>
          </p:nvPr>
        </p:nvGraphicFramePr>
        <p:xfrm>
          <a:off x="0" y="0"/>
          <a:ext cx="9078702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" name="Document" r:id="rId4" imgW="5486400" imgH="3238500" progId="Word.Document.12">
                  <p:embed/>
                </p:oleObj>
              </mc:Choice>
              <mc:Fallback>
                <p:oleObj name="Document" r:id="rId4" imgW="5486400" imgH="32385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9078702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2777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923" y="389871"/>
            <a:ext cx="809952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Matthew 19:4-6 </a:t>
            </a:r>
            <a:endParaRPr lang="en-US" sz="3200" b="1" dirty="0" smtClean="0"/>
          </a:p>
          <a:p>
            <a:r>
              <a:rPr lang="en-US" sz="3200" dirty="0" smtClean="0"/>
              <a:t>He </a:t>
            </a:r>
            <a:r>
              <a:rPr lang="en-US" sz="3200" dirty="0"/>
              <a:t>answered, “Have you not read that he who created them from the beginning made them male and female, </a:t>
            </a:r>
            <a:r>
              <a:rPr lang="en-US" sz="3200" baseline="30000" dirty="0"/>
              <a:t>5 </a:t>
            </a:r>
            <a:r>
              <a:rPr lang="en-US" sz="3200" dirty="0"/>
              <a:t>and said, ‘Therefore a man shall leave his father and his mother and hold fast to his wife, and the two shall become one flesh’? </a:t>
            </a:r>
            <a:r>
              <a:rPr lang="en-US" sz="3200" baseline="30000" dirty="0"/>
              <a:t>6 </a:t>
            </a:r>
            <a:r>
              <a:rPr lang="en-US" sz="3200" dirty="0"/>
              <a:t>So they are no longer two but one flesh. What therefore God has joined together, let not man separate.”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34778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4224" y="-948039"/>
            <a:ext cx="837822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7200" b="1" dirty="0" smtClean="0"/>
          </a:p>
          <a:p>
            <a:pPr algn="ctr"/>
            <a:r>
              <a:rPr lang="en-US" sz="7200" b="1" dirty="0" smtClean="0">
                <a:latin typeface="Bangla MN"/>
                <a:cs typeface="Bangla MN"/>
              </a:rPr>
              <a:t>Hallelujah</a:t>
            </a:r>
            <a:r>
              <a:rPr lang="en-US" sz="5400" b="1" dirty="0" smtClean="0">
                <a:latin typeface="Bangla MN"/>
                <a:cs typeface="Bangla MN"/>
              </a:rPr>
              <a:t> </a:t>
            </a:r>
          </a:p>
          <a:p>
            <a:pPr algn="ctr"/>
            <a:r>
              <a:rPr lang="en-US" sz="7200" b="1" dirty="0" smtClean="0">
                <a:latin typeface="Bangla MN"/>
                <a:cs typeface="Bangla MN"/>
              </a:rPr>
              <a:t>Hallelujah Hallelujah </a:t>
            </a:r>
            <a:endParaRPr lang="en-US" sz="7200" dirty="0" smtClean="0">
              <a:latin typeface="Bangla MN"/>
              <a:cs typeface="Bangla MN"/>
            </a:endParaRPr>
          </a:p>
          <a:p>
            <a:pPr algn="ctr"/>
            <a:r>
              <a:rPr lang="en-US" sz="5400" b="1" dirty="0" smtClean="0"/>
              <a:t> </a:t>
            </a:r>
            <a:endParaRPr lang="en-US" sz="5400" dirty="0"/>
          </a:p>
          <a:p>
            <a:pPr algn="ctr"/>
            <a:endParaRPr lang="en-US" sz="5400" dirty="0"/>
          </a:p>
          <a:p>
            <a:pPr algn="ctr"/>
            <a:endParaRPr lang="en-US" sz="5400" dirty="0">
              <a:solidFill>
                <a:schemeClr val="bg1"/>
              </a:solidFill>
              <a:latin typeface="Apple Chancery"/>
              <a:cs typeface="Apple Chancery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5911" y="412148"/>
            <a:ext cx="7943554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 </a:t>
            </a:r>
            <a:endParaRPr lang="en-US" b="1" dirty="0" smtClean="0"/>
          </a:p>
          <a:p>
            <a:pPr algn="ctr"/>
            <a:endParaRPr lang="en-US" sz="8800" b="1" dirty="0">
              <a:latin typeface="Bangla MN"/>
              <a:cs typeface="Bangla MN"/>
            </a:endParaRPr>
          </a:p>
          <a:p>
            <a:pPr algn="ctr"/>
            <a:endParaRPr lang="en-US" sz="8800" b="1" dirty="0" smtClean="0">
              <a:latin typeface="Bangla MN"/>
              <a:cs typeface="Bangla MN"/>
            </a:endParaRPr>
          </a:p>
          <a:p>
            <a:pPr algn="ctr"/>
            <a:r>
              <a:rPr lang="en-US" sz="8800" b="1" dirty="0" smtClean="0">
                <a:latin typeface="Bangla MN"/>
                <a:cs typeface="Bangla MN"/>
              </a:rPr>
              <a:t>Hallelujah</a:t>
            </a:r>
            <a:r>
              <a:rPr lang="en-US" sz="8800" b="1" dirty="0" smtClean="0">
                <a:latin typeface="Apple Chancery"/>
                <a:cs typeface="Apple Chancery"/>
              </a:rPr>
              <a:t> </a:t>
            </a:r>
            <a:endParaRPr lang="en-US" sz="8800" dirty="0">
              <a:latin typeface="Apple Chancery"/>
              <a:cs typeface="Apple Chancery"/>
            </a:endParaRPr>
          </a:p>
        </p:txBody>
      </p:sp>
    </p:spTree>
    <p:extLst>
      <p:ext uri="{BB962C8B-B14F-4D97-AF65-F5344CB8AC3E}">
        <p14:creationId xmlns:p14="http://schemas.microsoft.com/office/powerpoint/2010/main" val="3698298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00" y="279400"/>
            <a:ext cx="8737600" cy="4572000"/>
          </a:xfrm>
          <a:prstGeom prst="rect">
            <a:avLst/>
          </a:prstGeo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356246"/>
              </p:ext>
            </p:extLst>
          </p:nvPr>
        </p:nvGraphicFramePr>
        <p:xfrm>
          <a:off x="0" y="0"/>
          <a:ext cx="9078702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" name="Document" r:id="rId4" imgW="5486400" imgH="3238500" progId="Word.Document.12">
                  <p:embed/>
                </p:oleObj>
              </mc:Choice>
              <mc:Fallback>
                <p:oleObj name="Document" r:id="rId4" imgW="5486400" imgH="32385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9078702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8170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3359" y="2985291"/>
            <a:ext cx="82109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1 Peter 1:3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Blessed </a:t>
            </a:r>
            <a:r>
              <a:rPr lang="en-US" sz="2400" dirty="0">
                <a:solidFill>
                  <a:schemeClr val="bg1"/>
                </a:solidFill>
              </a:rPr>
              <a:t>be the God and Father of our Lord Jesus Christ! According to his great mercy, 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he </a:t>
            </a:r>
            <a:r>
              <a:rPr lang="en-US" sz="2400" dirty="0">
                <a:solidFill>
                  <a:schemeClr val="bg1"/>
                </a:solidFill>
              </a:rPr>
              <a:t>has caused us to be born again to a living hope 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through </a:t>
            </a:r>
            <a:r>
              <a:rPr lang="en-US" sz="2400" dirty="0">
                <a:solidFill>
                  <a:schemeClr val="bg1"/>
                </a:solidFill>
              </a:rPr>
              <a:t>the resurrection of Jesus Christ from the </a:t>
            </a:r>
            <a:r>
              <a:rPr lang="en-US" sz="2400" dirty="0" smtClean="0">
                <a:solidFill>
                  <a:schemeClr val="bg1"/>
                </a:solidFill>
              </a:rPr>
              <a:t>dead.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2" name="Picture 1" descr="heavenly-banquet-table-heavens-feast-the-billy-graham-library-blog_h_12679-1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0" y="813157"/>
            <a:ext cx="8923964" cy="421059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36385" y="276738"/>
            <a:ext cx="65954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Apple Chancery"/>
                <a:cs typeface="Apple Chancery"/>
              </a:rPr>
              <a:t>“A </a:t>
            </a:r>
            <a:r>
              <a:rPr lang="en-US" sz="3600" dirty="0">
                <a:latin typeface="Apple Chancery"/>
                <a:cs typeface="Apple Chancery"/>
              </a:rPr>
              <a:t>Hallelujah </a:t>
            </a:r>
            <a:r>
              <a:rPr lang="en-US" sz="3600" dirty="0" smtClean="0">
                <a:latin typeface="Apple Chancery"/>
                <a:cs typeface="Apple Chancery"/>
              </a:rPr>
              <a:t>Wedding” </a:t>
            </a:r>
            <a:endParaRPr lang="en-US" sz="3600" dirty="0">
              <a:latin typeface="Apple Chancery"/>
              <a:cs typeface="Apple Chancery"/>
            </a:endParaRPr>
          </a:p>
        </p:txBody>
      </p:sp>
    </p:spTree>
    <p:extLst>
      <p:ext uri="{BB962C8B-B14F-4D97-AF65-F5344CB8AC3E}">
        <p14:creationId xmlns:p14="http://schemas.microsoft.com/office/powerpoint/2010/main" val="3573139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1949" y="185191"/>
            <a:ext cx="857859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cs typeface="Bangla MN"/>
              </a:rPr>
              <a:t>Revelation 19:6-10</a:t>
            </a:r>
            <a:r>
              <a:rPr lang="en-US" sz="2000" dirty="0">
                <a:cs typeface="Bangla MN"/>
              </a:rPr>
              <a:t> </a:t>
            </a:r>
            <a:r>
              <a:rPr lang="en-US" sz="2000" b="1" baseline="30000" dirty="0">
                <a:cs typeface="Bangla MN"/>
              </a:rPr>
              <a:t> </a:t>
            </a:r>
            <a:endParaRPr lang="en-US" sz="2000" b="1" baseline="30000" dirty="0" smtClean="0">
              <a:cs typeface="Bangla MN"/>
            </a:endParaRPr>
          </a:p>
          <a:p>
            <a:r>
              <a:rPr lang="en-US" sz="2000" dirty="0" smtClean="0">
                <a:cs typeface="Bangla MN"/>
              </a:rPr>
              <a:t>Then </a:t>
            </a:r>
            <a:r>
              <a:rPr lang="en-US" sz="2000" dirty="0">
                <a:cs typeface="Bangla MN"/>
              </a:rPr>
              <a:t>I heard what seemed to be the voice of a great multitude, like the roar of many waters and like the sound of mighty peals of thunder, crying out, “Hallelujah! For the Lord our God the Almighty reigns. </a:t>
            </a:r>
            <a:r>
              <a:rPr lang="en-US" sz="2000" b="1" baseline="30000" dirty="0">
                <a:cs typeface="Bangla MN"/>
              </a:rPr>
              <a:t>7 </a:t>
            </a:r>
            <a:r>
              <a:rPr lang="en-US" sz="2000" dirty="0">
                <a:cs typeface="Bangla MN"/>
              </a:rPr>
              <a:t>Let us rejoice and exult and give him the glory, for the marriage of the Lamb has come, and his Bride has made herself ready; </a:t>
            </a:r>
            <a:r>
              <a:rPr lang="en-US" sz="2000" b="1" baseline="30000" dirty="0">
                <a:cs typeface="Bangla MN"/>
              </a:rPr>
              <a:t>8 </a:t>
            </a:r>
            <a:r>
              <a:rPr lang="en-US" sz="2000" dirty="0">
                <a:cs typeface="Bangla MN"/>
              </a:rPr>
              <a:t>it was granted her to clothe herself with fine linen, bright and pure”—for the fine linen is the righteous deeds of the saints.</a:t>
            </a:r>
            <a:r>
              <a:rPr lang="en-US" sz="2000" b="1" baseline="30000" dirty="0">
                <a:cs typeface="Bangla MN"/>
              </a:rPr>
              <a:t>9 </a:t>
            </a:r>
            <a:r>
              <a:rPr lang="en-US" sz="2000" dirty="0">
                <a:cs typeface="Bangla MN"/>
              </a:rPr>
              <a:t>And the angel said to me, “Write this: Blessed are those who are invited to the marriage supper of the Lamb.” And he said to me, “These are the true words of God.” </a:t>
            </a:r>
            <a:r>
              <a:rPr lang="en-US" sz="2000" b="1" baseline="30000" dirty="0">
                <a:cs typeface="Bangla MN"/>
              </a:rPr>
              <a:t>10 </a:t>
            </a:r>
            <a:r>
              <a:rPr lang="en-US" sz="2000" dirty="0">
                <a:cs typeface="Bangla MN"/>
              </a:rPr>
              <a:t>Then I fell down at his feet to worship him, but he said to me, “You must not do that! I am a fellow servant with you and your brothers who hold to the testimony of Jesus. Worship God.” For the testimony of Jesus is the spirit of prophecy.</a:t>
            </a:r>
          </a:p>
        </p:txBody>
      </p:sp>
    </p:spTree>
    <p:extLst>
      <p:ext uri="{BB962C8B-B14F-4D97-AF65-F5344CB8AC3E}">
        <p14:creationId xmlns:p14="http://schemas.microsoft.com/office/powerpoint/2010/main" val="2887852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eavenly-banquet-table-heavens-feast-the-billy-graham-library-blog_h_12679-1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423" y="1002523"/>
            <a:ext cx="7141400" cy="3149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02693" y="235489"/>
            <a:ext cx="70411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pple Chancery"/>
                <a:cs typeface="Apple Chancery"/>
              </a:rPr>
              <a:t>Communion</a:t>
            </a:r>
            <a:endParaRPr lang="en-US" sz="6000" dirty="0">
              <a:latin typeface="Apple Chancery"/>
              <a:cs typeface="Apple Chancery"/>
            </a:endParaRPr>
          </a:p>
        </p:txBody>
      </p:sp>
      <p:sp>
        <p:nvSpPr>
          <p:cNvPr id="6" name="Text Box 1"/>
          <p:cNvSpPr txBox="1"/>
          <p:nvPr/>
        </p:nvSpPr>
        <p:spPr>
          <a:xfrm>
            <a:off x="1002693" y="4152123"/>
            <a:ext cx="6918579" cy="92333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400" b="1" dirty="0" smtClean="0">
                <a:effectLst/>
                <a:latin typeface="Apple Chancery"/>
                <a:ea typeface="Times New Roman"/>
                <a:cs typeface="Apple Chancery"/>
              </a:rPr>
              <a:t>Come To The Table</a:t>
            </a:r>
            <a:endParaRPr lang="en-US" sz="5400" dirty="0">
              <a:effectLst/>
              <a:latin typeface="Apple Chancery"/>
              <a:ea typeface="ＭＳ 明朝"/>
              <a:cs typeface="Apple Chancery"/>
            </a:endParaRPr>
          </a:p>
        </p:txBody>
      </p:sp>
    </p:spTree>
    <p:extLst>
      <p:ext uri="{BB962C8B-B14F-4D97-AF65-F5344CB8AC3E}">
        <p14:creationId xmlns:p14="http://schemas.microsoft.com/office/powerpoint/2010/main" val="563094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86227" y="1509211"/>
            <a:ext cx="38658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Jesus spoke to them, </a:t>
            </a:r>
            <a:r>
              <a:rPr lang="en-US" sz="2400" b="1" dirty="0" smtClean="0">
                <a:solidFill>
                  <a:schemeClr val="bg1"/>
                </a:solidFill>
              </a:rPr>
              <a:t>saying: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5641" y="445567"/>
            <a:ext cx="8266644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/>
              <a:t>Revelation 19:1</a:t>
            </a:r>
            <a:r>
              <a:rPr lang="en-US" sz="4400" dirty="0"/>
              <a:t> </a:t>
            </a:r>
            <a:endParaRPr lang="en-US" sz="4400" dirty="0" smtClean="0"/>
          </a:p>
          <a:p>
            <a:r>
              <a:rPr lang="en-US" sz="4400" dirty="0" smtClean="0"/>
              <a:t>“</a:t>
            </a:r>
            <a:r>
              <a:rPr lang="en-US" sz="4400" dirty="0"/>
              <a:t>After this I heard what seemed to be the loud voice of a great multitude in heaven, crying out, Hallelujah! Salvation and glory and power belong to our God.”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29952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923" y="345314"/>
            <a:ext cx="8188657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Revelation 19:2-3</a:t>
            </a:r>
            <a:r>
              <a:rPr lang="en-US" sz="3600" dirty="0"/>
              <a:t> </a:t>
            </a:r>
            <a:endParaRPr lang="en-US" sz="3600" dirty="0" smtClean="0"/>
          </a:p>
          <a:p>
            <a:r>
              <a:rPr lang="en-US" sz="3600" dirty="0" smtClean="0"/>
              <a:t>For</a:t>
            </a:r>
            <a:r>
              <a:rPr lang="en-US" sz="3600" dirty="0"/>
              <a:t> his judgments are true and just; for he has judged the great prostitute who corrupted the earth with her immorality, and has avenged on her the blood of his servants.” </a:t>
            </a:r>
            <a:r>
              <a:rPr lang="en-US" sz="3600" b="1" baseline="30000" dirty="0"/>
              <a:t>3 </a:t>
            </a:r>
            <a:r>
              <a:rPr lang="en-US" sz="3600" dirty="0"/>
              <a:t>Once more they cried out, “Hallelujah! The smoke from her goes up forever and ever.”</a:t>
            </a:r>
          </a:p>
        </p:txBody>
      </p:sp>
    </p:spTree>
    <p:extLst>
      <p:ext uri="{BB962C8B-B14F-4D97-AF65-F5344CB8AC3E}">
        <p14:creationId xmlns:p14="http://schemas.microsoft.com/office/powerpoint/2010/main" val="1861144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3510" y="2317132"/>
            <a:ext cx="844133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Psalm 16:11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You </a:t>
            </a:r>
            <a:r>
              <a:rPr lang="en-US" sz="2400" dirty="0">
                <a:solidFill>
                  <a:schemeClr val="bg1"/>
                </a:solidFill>
              </a:rPr>
              <a:t>make known to me the path of life; in your presence there is fullness of joy; at your right hand are pleasures forevermore.</a:t>
            </a:r>
            <a:endParaRPr lang="en-US" sz="2400" b="1" dirty="0">
              <a:solidFill>
                <a:schemeClr val="bg1"/>
              </a:solidFill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2" name="Rectangle 1"/>
          <p:cNvSpPr/>
          <p:nvPr/>
        </p:nvSpPr>
        <p:spPr>
          <a:xfrm>
            <a:off x="490205" y="378730"/>
            <a:ext cx="8132952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Revelation 19:4-5 </a:t>
            </a:r>
            <a:endParaRPr lang="en-US" sz="3600" b="1" dirty="0" smtClean="0"/>
          </a:p>
          <a:p>
            <a:r>
              <a:rPr lang="en-US" sz="3600" dirty="0" smtClean="0"/>
              <a:t>And</a:t>
            </a:r>
            <a:r>
              <a:rPr lang="en-US" sz="3600" dirty="0"/>
              <a:t> the twenty-four elders and the four living creatures fell down and worshiped God who was seated on the throne, saying, “Amen. Hallelujah!” </a:t>
            </a:r>
            <a:r>
              <a:rPr lang="en-US" sz="3600" b="1" baseline="30000" dirty="0"/>
              <a:t>5 </a:t>
            </a:r>
            <a:r>
              <a:rPr lang="en-US" sz="3600" dirty="0"/>
              <a:t>And from the throne came a voice saying, “Praise our God, all you his servants, you who fear him, small and great.”</a:t>
            </a:r>
          </a:p>
        </p:txBody>
      </p:sp>
    </p:spTree>
    <p:extLst>
      <p:ext uri="{BB962C8B-B14F-4D97-AF65-F5344CB8AC3E}">
        <p14:creationId xmlns:p14="http://schemas.microsoft.com/office/powerpoint/2010/main" val="1919828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8193" y="367591"/>
            <a:ext cx="799925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/>
              <a:t>Revelation 19:6 </a:t>
            </a:r>
            <a:endParaRPr lang="en-US" sz="4000" b="1" dirty="0" smtClean="0"/>
          </a:p>
          <a:p>
            <a:r>
              <a:rPr lang="en-US" sz="4000" dirty="0" smtClean="0"/>
              <a:t>Then </a:t>
            </a:r>
            <a:r>
              <a:rPr lang="en-US" sz="4000" dirty="0"/>
              <a:t>I heard what seemed to be the voice of a great multitude, like the roar of many waters and like the sound of mighty peals of thunder, crying out, “Hallelujah! For the Lord our God the Almighty reigns.</a:t>
            </a:r>
          </a:p>
        </p:txBody>
      </p:sp>
    </p:spTree>
    <p:extLst>
      <p:ext uri="{BB962C8B-B14F-4D97-AF65-F5344CB8AC3E}">
        <p14:creationId xmlns:p14="http://schemas.microsoft.com/office/powerpoint/2010/main" val="1581727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82606"/>
            <a:ext cx="90652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/>
              <a:t> </a:t>
            </a:r>
            <a:r>
              <a:rPr lang="en-US" dirty="0"/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740" y="4747712"/>
            <a:ext cx="891688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23628" y="423287"/>
            <a:ext cx="8132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Romans 8:38-39 </a:t>
            </a:r>
            <a:endParaRPr lang="en-US" sz="3600" b="1" dirty="0" smtClean="0"/>
          </a:p>
          <a:p>
            <a:r>
              <a:rPr lang="en-US" sz="3600" dirty="0" smtClean="0"/>
              <a:t>For </a:t>
            </a:r>
            <a:r>
              <a:rPr lang="en-US" sz="3600" dirty="0"/>
              <a:t>I am sure that neither death nor life, nor angels nor rulers, nor things present nor things to come, nor powers, </a:t>
            </a:r>
            <a:r>
              <a:rPr lang="en-US" sz="3600" baseline="30000" dirty="0"/>
              <a:t>39 </a:t>
            </a:r>
            <a:r>
              <a:rPr lang="en-US" sz="3600" dirty="0"/>
              <a:t>nor height nor depth, nor anything else in all creation, will be able to separate us from the love of God in Christ Jesus our Lord.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394585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18131</TotalTime>
  <Words>129</Words>
  <Application>Microsoft Macintosh PowerPoint</Application>
  <PresentationFormat>On-screen Show (16:9)</PresentationFormat>
  <Paragraphs>35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Black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J. Olla</dc:creator>
  <cp:lastModifiedBy>Robert J. Olla</cp:lastModifiedBy>
  <cp:revision>742</cp:revision>
  <dcterms:created xsi:type="dcterms:W3CDTF">2016-08-27T22:55:59Z</dcterms:created>
  <dcterms:modified xsi:type="dcterms:W3CDTF">2019-10-26T17:41:18Z</dcterms:modified>
</cp:coreProperties>
</file>