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376" r:id="rId2"/>
    <p:sldId id="410" r:id="rId3"/>
    <p:sldId id="397" r:id="rId4"/>
    <p:sldId id="398" r:id="rId5"/>
    <p:sldId id="354" r:id="rId6"/>
    <p:sldId id="335" r:id="rId7"/>
    <p:sldId id="369" r:id="rId8"/>
    <p:sldId id="345" r:id="rId9"/>
    <p:sldId id="305" r:id="rId10"/>
    <p:sldId id="411" r:id="rId11"/>
    <p:sldId id="399" r:id="rId12"/>
    <p:sldId id="385" r:id="rId13"/>
    <p:sldId id="400" r:id="rId14"/>
    <p:sldId id="401" r:id="rId15"/>
    <p:sldId id="380" r:id="rId16"/>
    <p:sldId id="261"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D49"/>
    <a:srgbClr val="FFFF34"/>
    <a:srgbClr val="6711FF"/>
    <a:srgbClr val="21C1FF"/>
    <a:srgbClr val="044C97"/>
    <a:srgbClr val="FF024F"/>
    <a:srgbClr val="3C0113"/>
    <a:srgbClr val="F30A4F"/>
    <a:srgbClr val="970731"/>
    <a:srgbClr val="FFD3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14" d="100"/>
          <a:sy n="114" d="100"/>
        </p:scale>
        <p:origin x="-96" y="-18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9/28/19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9/28/19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9/28/19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9/28/19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9/28/19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9/28/19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9/28/19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9/28/19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9/28/19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47"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dupdates-viral-photo-of-boy-standing-alone-at-the-flag-pole-praying-f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802154" y="4600467"/>
            <a:ext cx="7921272" cy="461665"/>
          </a:xfrm>
          <a:prstGeom prst="rect">
            <a:avLst/>
          </a:prstGeom>
          <a:noFill/>
        </p:spPr>
        <p:txBody>
          <a:bodyPr wrap="square" rtlCol="0">
            <a:spAutoFit/>
          </a:bodyPr>
          <a:lstStyle/>
          <a:p>
            <a:pPr algn="ctr"/>
            <a:r>
              <a:rPr lang="en-US" sz="2400" dirty="0" smtClean="0">
                <a:solidFill>
                  <a:schemeClr val="bg1"/>
                </a:solidFill>
              </a:rPr>
              <a:t>“Though None Go With Me Still I Will Follow”</a:t>
            </a:r>
            <a:endParaRPr lang="en-US" sz="2400" dirty="0">
              <a:solidFill>
                <a:schemeClr val="bg1"/>
              </a:solidFill>
            </a:endParaRPr>
          </a:p>
        </p:txBody>
      </p:sp>
    </p:spTree>
    <p:extLst>
      <p:ext uri="{BB962C8B-B14F-4D97-AF65-F5344CB8AC3E}">
        <p14:creationId xmlns:p14="http://schemas.microsoft.com/office/powerpoint/2010/main" val="1689426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1346" y="434427"/>
            <a:ext cx="8110670" cy="5262979"/>
          </a:xfrm>
          <a:prstGeom prst="rect">
            <a:avLst/>
          </a:prstGeom>
        </p:spPr>
        <p:txBody>
          <a:bodyPr wrap="square">
            <a:spAutoFit/>
          </a:bodyPr>
          <a:lstStyle/>
          <a:p>
            <a:r>
              <a:rPr lang="en-US" sz="4800" b="1" dirty="0"/>
              <a:t>2 Corinthians 1:9 </a:t>
            </a:r>
            <a:endParaRPr lang="en-US" sz="4800" b="1" dirty="0" smtClean="0"/>
          </a:p>
          <a:p>
            <a:r>
              <a:rPr lang="en-US" sz="4800" dirty="0" smtClean="0"/>
              <a:t>Indeed</a:t>
            </a:r>
            <a:r>
              <a:rPr lang="en-US" sz="4800" dirty="0"/>
              <a:t>, we felt that we had received the sentence of death. But that was to make us rely not on ourselves but on God who raises the dead.</a:t>
            </a:r>
            <a:endParaRPr lang="en-US" sz="4800" b="1" dirty="0"/>
          </a:p>
          <a:p>
            <a:r>
              <a:rPr lang="en-US" sz="4800" dirty="0"/>
              <a:t> </a:t>
            </a:r>
            <a:endParaRPr lang="en-US" sz="4800" b="1" dirty="0"/>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898" y="389870"/>
            <a:ext cx="7665028" cy="4524315"/>
          </a:xfrm>
          <a:prstGeom prst="rect">
            <a:avLst/>
          </a:prstGeom>
        </p:spPr>
        <p:txBody>
          <a:bodyPr wrap="square">
            <a:spAutoFit/>
          </a:bodyPr>
          <a:lstStyle/>
          <a:p>
            <a:r>
              <a:rPr lang="en-US" sz="5400" b="1" dirty="0"/>
              <a:t>Isaiah 26:3 </a:t>
            </a:r>
            <a:endParaRPr lang="en-US" sz="5400" b="1" dirty="0" smtClean="0"/>
          </a:p>
          <a:p>
            <a:r>
              <a:rPr lang="en-US" sz="5400" dirty="0" smtClean="0"/>
              <a:t>You </a:t>
            </a:r>
            <a:r>
              <a:rPr lang="en-US" sz="5400" dirty="0"/>
              <a:t>keep him in perfect peace whose mind is stayed on you, because he trusts in you.</a:t>
            </a:r>
            <a:endParaRPr lang="en-US" sz="5400" b="1" dirty="0"/>
          </a:p>
          <a:p>
            <a:r>
              <a:rPr lang="en-US" dirty="0"/>
              <a:t> </a:t>
            </a:r>
          </a:p>
        </p:txBody>
      </p:sp>
    </p:spTree>
    <p:extLst>
      <p:ext uri="{BB962C8B-B14F-4D97-AF65-F5344CB8AC3E}">
        <p14:creationId xmlns:p14="http://schemas.microsoft.com/office/powerpoint/2010/main" val="11921271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3628" y="490122"/>
            <a:ext cx="8132952" cy="4708981"/>
          </a:xfrm>
          <a:prstGeom prst="rect">
            <a:avLst/>
          </a:prstGeom>
        </p:spPr>
        <p:txBody>
          <a:bodyPr wrap="square">
            <a:spAutoFit/>
          </a:bodyPr>
          <a:lstStyle/>
          <a:p>
            <a:r>
              <a:rPr lang="en-US" sz="6000" b="1" dirty="0"/>
              <a:t>Psalm 112:7 </a:t>
            </a:r>
            <a:endParaRPr lang="en-US" sz="6000" b="1" dirty="0" smtClean="0"/>
          </a:p>
          <a:p>
            <a:r>
              <a:rPr lang="en-US" sz="6000" dirty="0" smtClean="0"/>
              <a:t>He </a:t>
            </a:r>
            <a:r>
              <a:rPr lang="en-US" sz="6000" dirty="0"/>
              <a:t>is not afraid of bad news; his heart is firm, trusting in the Lord.</a:t>
            </a:r>
            <a:endParaRPr lang="en-US" sz="6000" b="1" dirty="0"/>
          </a:p>
          <a:p>
            <a:r>
              <a:rPr lang="en-US" sz="6000" dirty="0"/>
              <a:t> </a:t>
            </a:r>
          </a:p>
        </p:txBody>
      </p:sp>
    </p:spTree>
    <p:extLst>
      <p:ext uri="{BB962C8B-B14F-4D97-AF65-F5344CB8AC3E}">
        <p14:creationId xmlns:p14="http://schemas.microsoft.com/office/powerpoint/2010/main" val="36476250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627" y="467845"/>
            <a:ext cx="8032683" cy="3539431"/>
          </a:xfrm>
          <a:prstGeom prst="rect">
            <a:avLst/>
          </a:prstGeom>
        </p:spPr>
        <p:txBody>
          <a:bodyPr wrap="square">
            <a:spAutoFit/>
          </a:bodyPr>
          <a:lstStyle/>
          <a:p>
            <a:r>
              <a:rPr lang="en-US" sz="2800" b="1" dirty="0"/>
              <a:t>Psalm 33:18-22 </a:t>
            </a:r>
            <a:r>
              <a:rPr lang="en-US" sz="2800" b="1" baseline="30000" dirty="0"/>
              <a:t> </a:t>
            </a:r>
            <a:endParaRPr lang="en-US" sz="2800" b="1" baseline="30000" dirty="0" smtClean="0"/>
          </a:p>
          <a:p>
            <a:r>
              <a:rPr lang="en-US" sz="2800" dirty="0" smtClean="0"/>
              <a:t>Behold</a:t>
            </a:r>
            <a:r>
              <a:rPr lang="en-US" sz="2800" dirty="0"/>
              <a:t>, the eye of the Lord is on those who fear him, on those who hope in his steadfast love,</a:t>
            </a:r>
            <a:r>
              <a:rPr lang="en-US" sz="2800" baseline="30000" dirty="0"/>
              <a:t>19 </a:t>
            </a:r>
            <a:r>
              <a:rPr lang="en-US" sz="2800" dirty="0"/>
              <a:t>that he may deliver their soul from death and keep them alive in famine. </a:t>
            </a:r>
            <a:r>
              <a:rPr lang="en-US" sz="2800" baseline="30000" dirty="0"/>
              <a:t>20 </a:t>
            </a:r>
            <a:r>
              <a:rPr lang="en-US" sz="2800" dirty="0"/>
              <a:t>Our soul waits for the Lord; he is our help and our shield. </a:t>
            </a:r>
            <a:r>
              <a:rPr lang="en-US" sz="2800" baseline="30000" dirty="0"/>
              <a:t>21 </a:t>
            </a:r>
            <a:r>
              <a:rPr lang="en-US" sz="2800" dirty="0"/>
              <a:t>For our heart is glad in him, because we trust in his holy name. </a:t>
            </a:r>
            <a:r>
              <a:rPr lang="en-US" sz="2800" baseline="30000" dirty="0"/>
              <a:t>22 </a:t>
            </a:r>
            <a:r>
              <a:rPr lang="en-US" sz="2800" dirty="0"/>
              <a:t>Let your steadfast love, O Lord, be upon us, even as we hope in you.</a:t>
            </a:r>
            <a:endParaRPr lang="en-US" sz="2800" b="1" dirty="0"/>
          </a:p>
        </p:txBody>
      </p:sp>
    </p:spTree>
    <p:extLst>
      <p:ext uri="{BB962C8B-B14F-4D97-AF65-F5344CB8AC3E}">
        <p14:creationId xmlns:p14="http://schemas.microsoft.com/office/powerpoint/2010/main" val="3085437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224" y="789667"/>
            <a:ext cx="8378220" cy="923330"/>
          </a:xfrm>
          <a:prstGeom prst="rect">
            <a:avLst/>
          </a:prstGeom>
          <a:noFill/>
        </p:spPr>
        <p:txBody>
          <a:bodyPr wrap="square" rtlCol="0">
            <a:spAutoFit/>
          </a:bodyPr>
          <a:lstStyle/>
          <a:p>
            <a:pPr algn="ctr"/>
            <a:r>
              <a:rPr lang="en-US" sz="5400" dirty="0" smtClean="0">
                <a:solidFill>
                  <a:schemeClr val="bg1"/>
                </a:solidFill>
                <a:latin typeface="Apple Chancery"/>
                <a:cs typeface="Apple Chancery"/>
              </a:rPr>
              <a:t>Sacrificial Love Remembered</a:t>
            </a:r>
            <a:endParaRPr lang="en-US" sz="5400" dirty="0">
              <a:solidFill>
                <a:schemeClr val="bg1"/>
              </a:solidFill>
              <a:latin typeface="Apple Chancery"/>
              <a:cs typeface="Apple Chancery"/>
            </a:endParaRPr>
          </a:p>
        </p:txBody>
      </p:sp>
      <p:pic>
        <p:nvPicPr>
          <p:cNvPr id="5" name="Picture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63"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staDdQ8hh6KW_qI9pRP97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517865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35" y="401009"/>
            <a:ext cx="8344631" cy="4524315"/>
          </a:xfrm>
          <a:prstGeom prst="rect">
            <a:avLst/>
          </a:prstGeom>
        </p:spPr>
        <p:txBody>
          <a:bodyPr wrap="square">
            <a:spAutoFit/>
          </a:bodyPr>
          <a:lstStyle/>
          <a:p>
            <a:r>
              <a:rPr lang="en-US" sz="3200" b="1" dirty="0"/>
              <a:t>Genesis 12:1-3 </a:t>
            </a:r>
            <a:endParaRPr lang="en-US" sz="3200" b="1" dirty="0" smtClean="0"/>
          </a:p>
          <a:p>
            <a:r>
              <a:rPr lang="en-US" sz="3200" dirty="0" smtClean="0"/>
              <a:t>Now</a:t>
            </a:r>
            <a:r>
              <a:rPr lang="en-US" sz="3200" dirty="0"/>
              <a:t> the Lord said to Abram, “Go from your country and your kindred and your father's house to the land that I will show you. </a:t>
            </a:r>
            <a:r>
              <a:rPr lang="en-US" sz="3200" baseline="30000" dirty="0"/>
              <a:t>2 </a:t>
            </a:r>
            <a:r>
              <a:rPr lang="en-US" sz="3200" dirty="0"/>
              <a:t>And I will make of you a great nation, and I will bless you and make your name great, so that you will be a blessing. </a:t>
            </a:r>
            <a:r>
              <a:rPr lang="en-US" sz="3200" baseline="30000" dirty="0"/>
              <a:t>3 </a:t>
            </a:r>
            <a:r>
              <a:rPr lang="en-US" sz="3200" dirty="0"/>
              <a:t>I will bless those who bless you, and him who dishonors you I will curse, and in you all the families of the earth shall be blessed.</a:t>
            </a:r>
            <a:endParaRPr lang="en-US" sz="3200" b="1" dirty="0"/>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5641" y="412148"/>
            <a:ext cx="8255503" cy="4801315"/>
          </a:xfrm>
          <a:prstGeom prst="rect">
            <a:avLst/>
          </a:prstGeom>
        </p:spPr>
        <p:txBody>
          <a:bodyPr wrap="square">
            <a:spAutoFit/>
          </a:bodyPr>
          <a:lstStyle/>
          <a:p>
            <a:r>
              <a:rPr lang="en-US" sz="3600" b="1" dirty="0"/>
              <a:t>Romans 4:11 </a:t>
            </a:r>
            <a:r>
              <a:rPr lang="en-US" sz="3600" dirty="0"/>
              <a:t> </a:t>
            </a:r>
            <a:endParaRPr lang="en-US" sz="3600" dirty="0" smtClean="0"/>
          </a:p>
          <a:p>
            <a:r>
              <a:rPr lang="en-US" sz="3600" dirty="0" smtClean="0"/>
              <a:t>And</a:t>
            </a:r>
            <a:r>
              <a:rPr lang="en-US" sz="3600" dirty="0"/>
              <a:t> he received the sign of circumcision, a seal of the righteousness of the faith which </a:t>
            </a:r>
            <a:r>
              <a:rPr lang="en-US" sz="3600" i="1" dirty="0"/>
              <a:t>he had while still</a:t>
            </a:r>
            <a:r>
              <a:rPr lang="en-US" sz="3600" dirty="0"/>
              <a:t> uncircumcised, that he might be the father of all those who believe, though they are uncircumcised, that righteousness might be imputed to them also,</a:t>
            </a:r>
            <a:endParaRPr lang="en-US" sz="3600" b="1" dirty="0"/>
          </a:p>
          <a:p>
            <a:r>
              <a:rPr lang="en-US" dirty="0"/>
              <a:t> </a:t>
            </a:r>
            <a:endParaRPr lang="en-US" b="1"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3" name="Rectangle 2"/>
          <p:cNvSpPr/>
          <p:nvPr/>
        </p:nvSpPr>
        <p:spPr>
          <a:xfrm>
            <a:off x="345372" y="300757"/>
            <a:ext cx="8400336" cy="4401205"/>
          </a:xfrm>
          <a:prstGeom prst="rect">
            <a:avLst/>
          </a:prstGeom>
        </p:spPr>
        <p:txBody>
          <a:bodyPr wrap="square">
            <a:spAutoFit/>
          </a:bodyPr>
          <a:lstStyle/>
          <a:p>
            <a:r>
              <a:rPr lang="en-US" sz="2800" b="1" dirty="0"/>
              <a:t>Hebrews 6:13-20 </a:t>
            </a:r>
            <a:r>
              <a:rPr lang="en-US" sz="2800" b="1" baseline="30000" dirty="0"/>
              <a:t> </a:t>
            </a:r>
            <a:r>
              <a:rPr lang="en-US" sz="2800" dirty="0"/>
              <a:t>For when God made a promise to Abraham, since he had no one greater by whom to swear, he swore by himself, </a:t>
            </a:r>
            <a:r>
              <a:rPr lang="en-US" sz="2800" b="1" baseline="30000" dirty="0"/>
              <a:t>14 </a:t>
            </a:r>
            <a:r>
              <a:rPr lang="en-US" sz="2800" dirty="0"/>
              <a:t>saying, “Surely I will bless you and multiply you.” </a:t>
            </a:r>
            <a:r>
              <a:rPr lang="en-US" sz="2800" b="1" baseline="30000" dirty="0"/>
              <a:t>15 </a:t>
            </a:r>
            <a:r>
              <a:rPr lang="en-US" sz="2800" dirty="0"/>
              <a:t>And thus Abraham, having patiently waited, obtained the promise. </a:t>
            </a:r>
            <a:r>
              <a:rPr lang="en-US" sz="2800" b="1" baseline="30000" dirty="0"/>
              <a:t>16 </a:t>
            </a:r>
            <a:r>
              <a:rPr lang="en-US" sz="2800" dirty="0"/>
              <a:t>For people swear by something greater than themselves, and in all their disputes an oath is final for confirmation. </a:t>
            </a:r>
            <a:r>
              <a:rPr lang="en-US" sz="2800" b="1" baseline="30000" dirty="0"/>
              <a:t>17 </a:t>
            </a:r>
            <a:r>
              <a:rPr lang="en-US" sz="2800" dirty="0"/>
              <a:t>So when God desired to show more convincingly to the heirs of the promise the unchangeable character of his purpose, he guaranteed it with an oath, </a:t>
            </a:r>
            <a:r>
              <a:rPr lang="mr-IN" sz="2800" dirty="0" smtClean="0"/>
              <a:t>…………</a:t>
            </a:r>
            <a:r>
              <a:rPr lang="en-US" sz="2800" dirty="0" smtClean="0"/>
              <a:t>. </a:t>
            </a:r>
            <a:endParaRPr lang="en-US" sz="2800"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4500" y="323035"/>
            <a:ext cx="8222080" cy="3816430"/>
          </a:xfrm>
          <a:prstGeom prst="rect">
            <a:avLst/>
          </a:prstGeom>
        </p:spPr>
        <p:txBody>
          <a:bodyPr wrap="square">
            <a:spAutoFit/>
          </a:bodyPr>
          <a:lstStyle/>
          <a:p>
            <a:r>
              <a:rPr lang="mr-IN" sz="2800" b="1" baseline="30000" dirty="0" smtClean="0"/>
              <a:t>…………</a:t>
            </a:r>
            <a:r>
              <a:rPr lang="en-US" sz="2800" b="1" baseline="30000" dirty="0" smtClean="0"/>
              <a:t>..18</a:t>
            </a:r>
            <a:r>
              <a:rPr lang="en-US" sz="2800" b="1" baseline="30000" dirty="0"/>
              <a:t> </a:t>
            </a:r>
            <a:r>
              <a:rPr lang="en-US" sz="2800" dirty="0"/>
              <a:t>so that by two unchangeable things, in which it is impossible for God to lie, we who have fled for refuge might have strong encouragement to hold fast to the hope set before us. </a:t>
            </a:r>
            <a:r>
              <a:rPr lang="en-US" sz="2800" b="1" baseline="30000" dirty="0"/>
              <a:t>19 </a:t>
            </a:r>
            <a:r>
              <a:rPr lang="en-US" sz="2800" dirty="0"/>
              <a:t>We have this as a sure and steadfast anchor of the soul, a hope that enters into the inner place behind the curtain, </a:t>
            </a:r>
            <a:r>
              <a:rPr lang="en-US" sz="2800" b="1" baseline="30000" dirty="0"/>
              <a:t>20 </a:t>
            </a:r>
            <a:r>
              <a:rPr lang="en-US" sz="2800" dirty="0"/>
              <a:t>where Jesus has gone as a forerunner on our behalf, having become a high priest forever after the order of Melchizedek.</a:t>
            </a:r>
          </a:p>
          <a:p>
            <a:r>
              <a:rPr lang="en-US" dirty="0"/>
              <a:t> </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a:solidFill>
                  <a:schemeClr val="bg1"/>
                </a:solidFill>
              </a:rPr>
              <a:t>Psalm 16:11 </a:t>
            </a:r>
            <a:endParaRPr lang="en-US" sz="2400" b="1" dirty="0" smtClean="0">
              <a:solidFill>
                <a:schemeClr val="bg1"/>
              </a:solidFill>
            </a:endParaRP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3" name="Rectangle 2"/>
          <p:cNvSpPr/>
          <p:nvPr/>
        </p:nvSpPr>
        <p:spPr>
          <a:xfrm>
            <a:off x="456781" y="423287"/>
            <a:ext cx="8188657" cy="3970318"/>
          </a:xfrm>
          <a:prstGeom prst="rect">
            <a:avLst/>
          </a:prstGeom>
        </p:spPr>
        <p:txBody>
          <a:bodyPr wrap="square">
            <a:spAutoFit/>
          </a:bodyPr>
          <a:lstStyle/>
          <a:p>
            <a:r>
              <a:rPr lang="en-US" sz="2800" b="1" dirty="0"/>
              <a:t>1 Peter 1:3-5 </a:t>
            </a:r>
            <a:endParaRPr lang="en-US" sz="2800" b="1" dirty="0" smtClean="0"/>
          </a:p>
          <a:p>
            <a:r>
              <a:rPr lang="en-US" sz="2800" dirty="0" smtClean="0"/>
              <a:t>Blessed </a:t>
            </a:r>
            <a:r>
              <a:rPr lang="en-US" sz="2800" dirty="0"/>
              <a:t>be the God and Father of our Lord Jesus Christ! According to his great mercy, he has caused us to be born again to a living hope through the resurrection of Jesus Christ from the dead, </a:t>
            </a:r>
            <a:r>
              <a:rPr lang="en-US" sz="2800" baseline="30000" dirty="0"/>
              <a:t>4 </a:t>
            </a:r>
            <a:r>
              <a:rPr lang="en-US" sz="2800" dirty="0"/>
              <a:t>to an inheritance that is imperishable, undefiled, and unfading, kept in heaven for you, </a:t>
            </a:r>
            <a:r>
              <a:rPr lang="en-US" sz="2800" baseline="30000" dirty="0"/>
              <a:t>5 </a:t>
            </a:r>
            <a:r>
              <a:rPr lang="en-US" sz="2800" dirty="0"/>
              <a:t>who by God's power are being guarded through faith for a salvation ready to be revealed in the last time.</a:t>
            </a:r>
            <a:endParaRPr lang="en-US" sz="2800" b="1" dirty="0"/>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193" y="445566"/>
            <a:ext cx="7954695" cy="5262979"/>
          </a:xfrm>
          <a:prstGeom prst="rect">
            <a:avLst/>
          </a:prstGeom>
        </p:spPr>
        <p:txBody>
          <a:bodyPr wrap="square">
            <a:spAutoFit/>
          </a:bodyPr>
          <a:lstStyle/>
          <a:p>
            <a:r>
              <a:rPr lang="en-US" sz="4400" b="1" dirty="0"/>
              <a:t>Proverbs 3:5-6 </a:t>
            </a:r>
            <a:endParaRPr lang="en-US" sz="4400" b="1" dirty="0" smtClean="0"/>
          </a:p>
          <a:p>
            <a:r>
              <a:rPr lang="en-US" sz="4400" dirty="0" smtClean="0"/>
              <a:t>Trust </a:t>
            </a:r>
            <a:r>
              <a:rPr lang="en-US" sz="4400" dirty="0"/>
              <a:t>in the Lord with all your heart, and do not lean on your own understanding.</a:t>
            </a:r>
            <a:r>
              <a:rPr lang="en-US" sz="4400" baseline="30000" dirty="0"/>
              <a:t>6 </a:t>
            </a:r>
            <a:r>
              <a:rPr lang="en-US" sz="4400" dirty="0"/>
              <a:t>In all your ways acknowledge him, and he will make straight your paths.</a:t>
            </a:r>
            <a:endParaRPr lang="en-US" sz="4400" b="1" dirty="0"/>
          </a:p>
          <a:p>
            <a:r>
              <a:rPr lang="en-US" sz="3600" b="1" dirty="0"/>
              <a:t> </a:t>
            </a:r>
            <a:endParaRPr lang="en-US" sz="3600" dirty="0"/>
          </a:p>
          <a:p>
            <a:r>
              <a:rPr lang="en-US" sz="3600" dirty="0"/>
              <a:t> </a:t>
            </a:r>
            <a:endParaRPr lang="en-US" sz="3600" b="1"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534769" y="478984"/>
            <a:ext cx="8010401" cy="4832092"/>
          </a:xfrm>
          <a:prstGeom prst="rect">
            <a:avLst/>
          </a:prstGeom>
        </p:spPr>
        <p:txBody>
          <a:bodyPr wrap="square">
            <a:spAutoFit/>
          </a:bodyPr>
          <a:lstStyle/>
          <a:p>
            <a:r>
              <a:rPr lang="en-US" sz="4400" b="1" dirty="0"/>
              <a:t>Psalm 37:3-</a:t>
            </a:r>
            <a:r>
              <a:rPr lang="en-US" sz="4400" b="1" dirty="0" smtClean="0"/>
              <a:t>4</a:t>
            </a:r>
          </a:p>
          <a:p>
            <a:r>
              <a:rPr lang="en-US" sz="4400" b="1" dirty="0"/>
              <a:t> </a:t>
            </a:r>
            <a:r>
              <a:rPr lang="en-US" sz="4400" dirty="0"/>
              <a:t>Trust in the Lord, and do good; dwell in the land</a:t>
            </a:r>
            <a:r>
              <a:rPr lang="en-US" sz="4400" b="1" dirty="0"/>
              <a:t> </a:t>
            </a:r>
            <a:r>
              <a:rPr lang="en-US" sz="4400" dirty="0"/>
              <a:t>and feed on His faithfulness</a:t>
            </a:r>
            <a:r>
              <a:rPr lang="en-US" sz="4400" dirty="0" smtClean="0"/>
              <a:t>. </a:t>
            </a:r>
            <a:r>
              <a:rPr lang="en-US" sz="4400" baseline="30000" dirty="0" smtClean="0"/>
              <a:t>4</a:t>
            </a:r>
            <a:r>
              <a:rPr lang="en-US" sz="4400" baseline="30000" dirty="0"/>
              <a:t> </a:t>
            </a:r>
            <a:r>
              <a:rPr lang="en-US" sz="4400" dirty="0"/>
              <a:t>Delight yourself in the Lord, and he will give you the desires of your heart.</a:t>
            </a:r>
            <a:endParaRPr lang="en-US" sz="4400" b="1" dirty="0"/>
          </a:p>
          <a:p>
            <a:r>
              <a:rPr lang="en-US" sz="4400" dirty="0"/>
              <a:t>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18433</TotalTime>
  <Words>91</Words>
  <Application>Microsoft Macintosh PowerPoint</Application>
  <PresentationFormat>On-screen Show (16:9)</PresentationFormat>
  <Paragraphs>35</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735</cp:revision>
  <dcterms:created xsi:type="dcterms:W3CDTF">2016-08-27T22:55:59Z</dcterms:created>
  <dcterms:modified xsi:type="dcterms:W3CDTF">2019-09-28T16:20:34Z</dcterms:modified>
</cp:coreProperties>
</file>