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376" r:id="rId2"/>
    <p:sldId id="410" r:id="rId3"/>
    <p:sldId id="397" r:id="rId4"/>
    <p:sldId id="398" r:id="rId5"/>
    <p:sldId id="354" r:id="rId6"/>
    <p:sldId id="335" r:id="rId7"/>
    <p:sldId id="369" r:id="rId8"/>
    <p:sldId id="345" r:id="rId9"/>
    <p:sldId id="305" r:id="rId10"/>
    <p:sldId id="399" r:id="rId11"/>
    <p:sldId id="385" r:id="rId12"/>
    <p:sldId id="400" r:id="rId13"/>
    <p:sldId id="401" r:id="rId14"/>
    <p:sldId id="402" r:id="rId15"/>
    <p:sldId id="405" r:id="rId16"/>
    <p:sldId id="406" r:id="rId17"/>
    <p:sldId id="380" r:id="rId18"/>
    <p:sldId id="412" r:id="rId19"/>
    <p:sldId id="261"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D49"/>
    <a:srgbClr val="FFFF34"/>
    <a:srgbClr val="6711FF"/>
    <a:srgbClr val="21C1FF"/>
    <a:srgbClr val="044C97"/>
    <a:srgbClr val="FF024F"/>
    <a:srgbClr val="3C0113"/>
    <a:srgbClr val="F30A4F"/>
    <a:srgbClr val="970731"/>
    <a:srgbClr val="FFD3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07" autoAdjust="0"/>
  </p:normalViewPr>
  <p:slideViewPr>
    <p:cSldViewPr snapToGrid="0" snapToObjects="1">
      <p:cViewPr varScale="1">
        <p:scale>
          <a:sx n="114" d="100"/>
          <a:sy n="114" d="100"/>
        </p:scale>
        <p:origin x="-104" y="-18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9/7/19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9/7/19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9/7/19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9/7/19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9/7/19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9/7/19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9/7/19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9/7/19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9/7/19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139"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063" y="334175"/>
            <a:ext cx="8121811" cy="4524315"/>
          </a:xfrm>
          <a:prstGeom prst="rect">
            <a:avLst/>
          </a:prstGeom>
        </p:spPr>
        <p:txBody>
          <a:bodyPr wrap="square">
            <a:spAutoFit/>
          </a:bodyPr>
          <a:lstStyle/>
          <a:p>
            <a:r>
              <a:rPr lang="en-US" sz="3200" b="1" dirty="0"/>
              <a:t>Hebrews 6:17-18 </a:t>
            </a:r>
            <a:endParaRPr lang="en-US" sz="3200" b="1" dirty="0" smtClean="0"/>
          </a:p>
          <a:p>
            <a:r>
              <a:rPr lang="en-US" sz="3200" dirty="0" smtClean="0"/>
              <a:t>So </a:t>
            </a:r>
            <a:r>
              <a:rPr lang="en-US" sz="3200" dirty="0"/>
              <a:t>when God desired to show more convincingly to the heirs of the promise the unchangeable character of his purpose, he guaranteed it with an oath, </a:t>
            </a:r>
            <a:r>
              <a:rPr lang="en-US" sz="3200" baseline="30000" dirty="0"/>
              <a:t>18 </a:t>
            </a:r>
            <a:r>
              <a:rPr lang="en-US" sz="3200" dirty="0"/>
              <a:t>so that by two unchangeable things, in which it is impossible for God to lie, we who have fled for refuge might have strong encouragement to hold fast to the hope set before us.</a:t>
            </a:r>
            <a:endParaRPr lang="en-US" sz="3200" b="1" dirty="0"/>
          </a:p>
        </p:txBody>
      </p:sp>
    </p:spTree>
    <p:extLst>
      <p:ext uri="{BB962C8B-B14F-4D97-AF65-F5344CB8AC3E}">
        <p14:creationId xmlns:p14="http://schemas.microsoft.com/office/powerpoint/2010/main" val="30347787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2487" y="401010"/>
            <a:ext cx="8054965" cy="4154983"/>
          </a:xfrm>
          <a:prstGeom prst="rect">
            <a:avLst/>
          </a:prstGeom>
        </p:spPr>
        <p:txBody>
          <a:bodyPr wrap="square">
            <a:spAutoFit/>
          </a:bodyPr>
          <a:lstStyle/>
          <a:p>
            <a:r>
              <a:rPr lang="en-US" sz="4400" b="1" dirty="0"/>
              <a:t>Revelation 4:11 </a:t>
            </a:r>
            <a:r>
              <a:rPr lang="en-US" sz="4400" b="1" baseline="30000" dirty="0"/>
              <a:t> </a:t>
            </a:r>
            <a:endParaRPr lang="en-US" sz="4400" b="1" baseline="30000" dirty="0" smtClean="0"/>
          </a:p>
          <a:p>
            <a:r>
              <a:rPr lang="en-US" sz="4400" dirty="0" smtClean="0"/>
              <a:t>“</a:t>
            </a:r>
            <a:r>
              <a:rPr lang="en-US" sz="4400" dirty="0"/>
              <a:t>Worthy are you, our Lord and God, to receive glory and honor and power for you created all things,  and by your will they existed and were created.”</a:t>
            </a:r>
            <a:endParaRPr lang="en-US" sz="4400" b="1" dirty="0"/>
          </a:p>
        </p:txBody>
      </p:sp>
    </p:spTree>
    <p:extLst>
      <p:ext uri="{BB962C8B-B14F-4D97-AF65-F5344CB8AC3E}">
        <p14:creationId xmlns:p14="http://schemas.microsoft.com/office/powerpoint/2010/main" val="11921271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206" y="857715"/>
            <a:ext cx="8088388" cy="3416320"/>
          </a:xfrm>
          <a:prstGeom prst="rect">
            <a:avLst/>
          </a:prstGeom>
        </p:spPr>
        <p:txBody>
          <a:bodyPr wrap="square">
            <a:spAutoFit/>
          </a:bodyPr>
          <a:lstStyle/>
          <a:p>
            <a:r>
              <a:rPr lang="en-US" sz="5400" b="1" dirty="0"/>
              <a:t>Isaiah 43:21 </a:t>
            </a:r>
            <a:endParaRPr lang="en-US" sz="5400" b="1" dirty="0" smtClean="0"/>
          </a:p>
          <a:p>
            <a:r>
              <a:rPr lang="en-US" sz="5400" dirty="0" smtClean="0"/>
              <a:t>The </a:t>
            </a:r>
            <a:r>
              <a:rPr lang="en-US" sz="5400" dirty="0"/>
              <a:t>people whom I formed for myself that they might declare my praise.</a:t>
            </a:r>
            <a:endParaRPr lang="en-US" sz="5400" b="1" dirty="0"/>
          </a:p>
        </p:txBody>
      </p:sp>
    </p:spTree>
    <p:extLst>
      <p:ext uri="{BB962C8B-B14F-4D97-AF65-F5344CB8AC3E}">
        <p14:creationId xmlns:p14="http://schemas.microsoft.com/office/powerpoint/2010/main" val="36476250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781" y="478983"/>
            <a:ext cx="8144093" cy="4801314"/>
          </a:xfrm>
          <a:prstGeom prst="rect">
            <a:avLst/>
          </a:prstGeom>
        </p:spPr>
        <p:txBody>
          <a:bodyPr wrap="square">
            <a:spAutoFit/>
          </a:bodyPr>
          <a:lstStyle/>
          <a:p>
            <a:r>
              <a:rPr lang="en-US" sz="4800" b="1" dirty="0"/>
              <a:t>John 15:5 </a:t>
            </a:r>
            <a:endParaRPr lang="en-US" sz="4800" b="1" dirty="0" smtClean="0"/>
          </a:p>
          <a:p>
            <a:r>
              <a:rPr lang="en-US" sz="4800" b="1" baseline="30000" dirty="0"/>
              <a:t> </a:t>
            </a:r>
            <a:r>
              <a:rPr lang="en-US" sz="4800" dirty="0"/>
              <a:t>I am the vine; you are the branches. Whoever abides in me and I in him, he it is that bears much fruit, for apart from me you can do nothing.</a:t>
            </a:r>
            <a:endParaRPr lang="en-US" sz="4800" b="1" dirty="0"/>
          </a:p>
          <a:p>
            <a:r>
              <a:rPr lang="en-US" dirty="0"/>
              <a:t> </a:t>
            </a:r>
          </a:p>
        </p:txBody>
      </p:sp>
    </p:spTree>
    <p:extLst>
      <p:ext uri="{BB962C8B-B14F-4D97-AF65-F5344CB8AC3E}">
        <p14:creationId xmlns:p14="http://schemas.microsoft.com/office/powerpoint/2010/main" val="3085437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1077" y="412148"/>
            <a:ext cx="8244362" cy="3785652"/>
          </a:xfrm>
          <a:prstGeom prst="rect">
            <a:avLst/>
          </a:prstGeom>
        </p:spPr>
        <p:txBody>
          <a:bodyPr wrap="square">
            <a:spAutoFit/>
          </a:bodyPr>
          <a:lstStyle/>
          <a:p>
            <a:r>
              <a:rPr lang="en-US" sz="4000" b="1" dirty="0"/>
              <a:t>1 Corinthians 15:10 </a:t>
            </a:r>
            <a:r>
              <a:rPr lang="en-US" sz="4000" dirty="0"/>
              <a:t>But by the grace of God I am what I am, and his grace toward me was not in vain. On the contrary, I worked harder than any of them, though it was not I, but the grace of God that is with me.</a:t>
            </a:r>
            <a:endParaRPr lang="en-US" sz="4000" b="1" dirty="0"/>
          </a:p>
        </p:txBody>
      </p:sp>
    </p:spTree>
    <p:extLst>
      <p:ext uri="{BB962C8B-B14F-4D97-AF65-F5344CB8AC3E}">
        <p14:creationId xmlns:p14="http://schemas.microsoft.com/office/powerpoint/2010/main" val="25727532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051" y="401009"/>
            <a:ext cx="7965837" cy="3970318"/>
          </a:xfrm>
          <a:prstGeom prst="rect">
            <a:avLst/>
          </a:prstGeom>
        </p:spPr>
        <p:txBody>
          <a:bodyPr wrap="square">
            <a:spAutoFit/>
          </a:bodyPr>
          <a:lstStyle/>
          <a:p>
            <a:r>
              <a:rPr lang="en-US" sz="3600" b="1" dirty="0"/>
              <a:t>1 John 1:5-6 </a:t>
            </a:r>
            <a:endParaRPr lang="en-US" sz="3600" b="1" dirty="0" smtClean="0"/>
          </a:p>
          <a:p>
            <a:r>
              <a:rPr lang="en-US" sz="3600" dirty="0" smtClean="0"/>
              <a:t>This </a:t>
            </a:r>
            <a:r>
              <a:rPr lang="en-US" sz="3600" dirty="0"/>
              <a:t>is the message we have heard from him and proclaim to you, that God is light, and in him is no darkness at all. </a:t>
            </a:r>
            <a:r>
              <a:rPr lang="en-US" sz="3600" baseline="30000" dirty="0"/>
              <a:t>6 </a:t>
            </a:r>
            <a:r>
              <a:rPr lang="en-US" sz="3600" dirty="0"/>
              <a:t>If we say we have fellowship with him while we walk in darkness, we lie and do not practice the truth.</a:t>
            </a:r>
            <a:endParaRPr lang="en-US" sz="3600" b="1" dirty="0"/>
          </a:p>
        </p:txBody>
      </p:sp>
    </p:spTree>
    <p:extLst>
      <p:ext uri="{BB962C8B-B14F-4D97-AF65-F5344CB8AC3E}">
        <p14:creationId xmlns:p14="http://schemas.microsoft.com/office/powerpoint/2010/main" val="28203612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5641" y="401009"/>
            <a:ext cx="8199798" cy="4524315"/>
          </a:xfrm>
          <a:prstGeom prst="rect">
            <a:avLst/>
          </a:prstGeom>
        </p:spPr>
        <p:txBody>
          <a:bodyPr wrap="square">
            <a:spAutoFit/>
          </a:bodyPr>
          <a:lstStyle/>
          <a:p>
            <a:r>
              <a:rPr lang="en-US" sz="3200" b="1" dirty="0"/>
              <a:t>2 Corinthians 3:16-18 </a:t>
            </a:r>
            <a:endParaRPr lang="en-US" sz="3200" b="1" dirty="0" smtClean="0"/>
          </a:p>
          <a:p>
            <a:r>
              <a:rPr lang="en-US" sz="3200" dirty="0" smtClean="0"/>
              <a:t>But </a:t>
            </a:r>
            <a:r>
              <a:rPr lang="en-US" sz="3200" dirty="0"/>
              <a:t>when one turns to the Lord, the veil is removed. </a:t>
            </a:r>
            <a:r>
              <a:rPr lang="en-US" sz="3200" baseline="30000" dirty="0"/>
              <a:t>17 </a:t>
            </a:r>
            <a:r>
              <a:rPr lang="en-US" sz="3200" dirty="0"/>
              <a:t>Now the Lord</a:t>
            </a:r>
            <a:r>
              <a:rPr lang="en-US" sz="3200" baseline="30000" dirty="0"/>
              <a:t> </a:t>
            </a:r>
            <a:r>
              <a:rPr lang="en-US" sz="3200" dirty="0"/>
              <a:t>is the Spirit, and where the Spirit of the Lord is, there is freedom. </a:t>
            </a:r>
            <a:r>
              <a:rPr lang="en-US" sz="3200" baseline="30000" dirty="0"/>
              <a:t>18 </a:t>
            </a:r>
            <a:r>
              <a:rPr lang="en-US" sz="3200" dirty="0"/>
              <a:t>And we all, with unveiled face, beholding the glory of the Lord, are being transformed into the same image from one degree of glory to another. For this comes from the Lord who is the Spirit.</a:t>
            </a:r>
            <a:endParaRPr lang="en-US" sz="3200" b="1" dirty="0"/>
          </a:p>
        </p:txBody>
      </p:sp>
    </p:spTree>
    <p:extLst>
      <p:ext uri="{BB962C8B-B14F-4D97-AF65-F5344CB8AC3E}">
        <p14:creationId xmlns:p14="http://schemas.microsoft.com/office/powerpoint/2010/main" val="22331745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4224" y="789667"/>
            <a:ext cx="8378220" cy="923330"/>
          </a:xfrm>
          <a:prstGeom prst="rect">
            <a:avLst/>
          </a:prstGeom>
          <a:noFill/>
        </p:spPr>
        <p:txBody>
          <a:bodyPr wrap="square" rtlCol="0">
            <a:spAutoFit/>
          </a:bodyPr>
          <a:lstStyle/>
          <a:p>
            <a:pPr algn="ctr"/>
            <a:r>
              <a:rPr lang="en-US" sz="5400" dirty="0" smtClean="0">
                <a:solidFill>
                  <a:schemeClr val="bg1"/>
                </a:solidFill>
                <a:latin typeface="Apple Chancery"/>
                <a:cs typeface="Apple Chancery"/>
              </a:rPr>
              <a:t>Sacrificial Love Remembered</a:t>
            </a:r>
            <a:endParaRPr lang="en-US" sz="5400" dirty="0">
              <a:solidFill>
                <a:schemeClr val="bg1"/>
              </a:solidFill>
              <a:latin typeface="Apple Chancery"/>
              <a:cs typeface="Apple Chancery"/>
            </a:endParaRPr>
          </a:p>
        </p:txBody>
      </p:sp>
      <p:pic>
        <p:nvPicPr>
          <p:cNvPr id="5" name="Picture 4"/>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795" y="323035"/>
            <a:ext cx="8266644" cy="3970318"/>
          </a:xfrm>
          <a:prstGeom prst="rect">
            <a:avLst/>
          </a:prstGeom>
        </p:spPr>
        <p:txBody>
          <a:bodyPr wrap="square">
            <a:spAutoFit/>
          </a:bodyPr>
          <a:lstStyle/>
          <a:p>
            <a:r>
              <a:rPr lang="en-US" sz="2800" b="1" dirty="0"/>
              <a:t>Revelation 1:4-6 </a:t>
            </a:r>
            <a:endParaRPr lang="en-US" sz="2800" b="1" dirty="0" smtClean="0"/>
          </a:p>
          <a:p>
            <a:r>
              <a:rPr lang="en-US" sz="2800" dirty="0" smtClean="0"/>
              <a:t>Grace </a:t>
            </a:r>
            <a:r>
              <a:rPr lang="en-US" sz="2800" dirty="0"/>
              <a:t>to you and peace from Him who is and who was and who is to come, and from the seven Spirits who are before His throne, </a:t>
            </a:r>
            <a:r>
              <a:rPr lang="en-US" sz="2800" b="1" baseline="30000" dirty="0"/>
              <a:t>5 </a:t>
            </a:r>
            <a:r>
              <a:rPr lang="en-US" sz="2800" dirty="0"/>
              <a:t>and from Jesus Christ, the faithful witness, the firstborn from the dead, and the ruler over the kings of the earth</a:t>
            </a:r>
            <a:r>
              <a:rPr lang="en-US" sz="2800" dirty="0" smtClean="0"/>
              <a:t>. To </a:t>
            </a:r>
            <a:r>
              <a:rPr lang="en-US" sz="2800" dirty="0"/>
              <a:t>Him who loved us and washed us from our sins in His own blood, </a:t>
            </a:r>
            <a:r>
              <a:rPr lang="en-US" sz="2800" b="1" baseline="30000" dirty="0"/>
              <a:t>6 </a:t>
            </a:r>
            <a:r>
              <a:rPr lang="en-US" sz="2800" dirty="0"/>
              <a:t>and has made us kings and priests to His God and Father, to Him </a:t>
            </a:r>
            <a:r>
              <a:rPr lang="en-US" sz="2800" i="1" dirty="0"/>
              <a:t>be</a:t>
            </a:r>
            <a:r>
              <a:rPr lang="en-US" sz="2800" dirty="0"/>
              <a:t> glory and dominion forever and ever. Amen.</a:t>
            </a:r>
          </a:p>
        </p:txBody>
      </p:sp>
    </p:spTree>
    <p:extLst>
      <p:ext uri="{BB962C8B-B14F-4D97-AF65-F5344CB8AC3E}">
        <p14:creationId xmlns:p14="http://schemas.microsoft.com/office/powerpoint/2010/main" val="21970467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355"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names_of_god_01-300x222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098" y="1069360"/>
            <a:ext cx="5633820" cy="3107820"/>
          </a:xfrm>
          <a:prstGeom prst="rect">
            <a:avLst/>
          </a:prstGeom>
        </p:spPr>
      </p:pic>
      <p:sp>
        <p:nvSpPr>
          <p:cNvPr id="12" name="TextBox 11"/>
          <p:cNvSpPr txBox="1"/>
          <p:nvPr/>
        </p:nvSpPr>
        <p:spPr>
          <a:xfrm>
            <a:off x="1660013" y="204042"/>
            <a:ext cx="5659643" cy="584776"/>
          </a:xfrm>
          <a:prstGeom prst="rect">
            <a:avLst/>
          </a:prstGeom>
          <a:noFill/>
        </p:spPr>
        <p:txBody>
          <a:bodyPr wrap="square" rtlCol="0">
            <a:spAutoFit/>
          </a:bodyPr>
          <a:lstStyle/>
          <a:p>
            <a:pPr algn="ctr"/>
            <a:r>
              <a:rPr lang="en-US" sz="3200" dirty="0" smtClean="0">
                <a:latin typeface="Bangla MN"/>
                <a:cs typeface="Bangla MN"/>
              </a:rPr>
              <a:t>God Is</a:t>
            </a:r>
            <a:endParaRPr lang="en-US" sz="3200" dirty="0">
              <a:latin typeface="Bangla MN"/>
              <a:cs typeface="Bangla MN"/>
            </a:endParaRPr>
          </a:p>
        </p:txBody>
      </p:sp>
    </p:spTree>
    <p:extLst>
      <p:ext uri="{BB962C8B-B14F-4D97-AF65-F5344CB8AC3E}">
        <p14:creationId xmlns:p14="http://schemas.microsoft.com/office/powerpoint/2010/main" val="4517865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0475" y="401009"/>
            <a:ext cx="7809861" cy="4524316"/>
          </a:xfrm>
          <a:prstGeom prst="rect">
            <a:avLst/>
          </a:prstGeom>
        </p:spPr>
        <p:txBody>
          <a:bodyPr wrap="square">
            <a:spAutoFit/>
          </a:bodyPr>
          <a:lstStyle/>
          <a:p>
            <a:r>
              <a:rPr lang="en-US" sz="3600" b="1" dirty="0"/>
              <a:t>2 Peter 1:2-3 </a:t>
            </a:r>
            <a:endParaRPr lang="en-US" sz="3600" b="1" dirty="0" smtClean="0"/>
          </a:p>
          <a:p>
            <a:r>
              <a:rPr lang="en-US" sz="3600" dirty="0" smtClean="0"/>
              <a:t>May </a:t>
            </a:r>
            <a:r>
              <a:rPr lang="en-US" sz="3600" dirty="0"/>
              <a:t>grace and peace be multiplied to you in the knowledge of God and of Jesus our Lord.3 His divine power has granted to us all things that pertain to life and godliness, through the knowledge of him who called us to his own glory and </a:t>
            </a:r>
            <a:r>
              <a:rPr lang="en-US" sz="3600" dirty="0" smtClean="0"/>
              <a:t>excellence.</a:t>
            </a:r>
            <a:endParaRPr lang="en-US" sz="3600" dirty="0"/>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924" y="467844"/>
            <a:ext cx="8066106" cy="4031873"/>
          </a:xfrm>
          <a:prstGeom prst="rect">
            <a:avLst/>
          </a:prstGeom>
        </p:spPr>
        <p:txBody>
          <a:bodyPr wrap="square">
            <a:spAutoFit/>
          </a:bodyPr>
          <a:lstStyle/>
          <a:p>
            <a:r>
              <a:rPr lang="en-US" sz="3200" b="1" dirty="0"/>
              <a:t>2 Peter 3:17-18 </a:t>
            </a:r>
            <a:endParaRPr lang="en-US" sz="3200" b="1" dirty="0" smtClean="0"/>
          </a:p>
          <a:p>
            <a:r>
              <a:rPr lang="en-US" sz="3200" dirty="0" smtClean="0"/>
              <a:t>You </a:t>
            </a:r>
            <a:r>
              <a:rPr lang="en-US" sz="3200" dirty="0"/>
              <a:t>therefore, beloved, knowing this beforehand, take care that you are not carried away with the error of lawless people and lose your own stability. 18 But grow in the grace and knowledge of our Lord and Savior Jesus Christ. To him be the glory both now and to the day of eternity. Amen.</a:t>
            </a:r>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227" y="1509211"/>
            <a:ext cx="3865832" cy="461665"/>
          </a:xfrm>
          <a:prstGeom prst="rect">
            <a:avLst/>
          </a:prstGeom>
        </p:spPr>
        <p:txBody>
          <a:bodyPr wrap="square">
            <a:spAutoFit/>
          </a:bodyPr>
          <a:lstStyle/>
          <a:p>
            <a:pPr algn="ctr"/>
            <a:r>
              <a:rPr lang="en-US" sz="2400" b="1" dirty="0">
                <a:solidFill>
                  <a:schemeClr val="bg1"/>
                </a:solidFill>
              </a:rPr>
              <a:t>Jesus spoke to them, </a:t>
            </a:r>
            <a:r>
              <a:rPr lang="en-US" sz="2400" b="1" dirty="0" smtClean="0">
                <a:solidFill>
                  <a:schemeClr val="bg1"/>
                </a:solidFill>
              </a:rPr>
              <a:t>saying:</a:t>
            </a:r>
            <a:r>
              <a:rPr lang="en-US" sz="2400" dirty="0" smtClean="0">
                <a:solidFill>
                  <a:schemeClr val="bg1"/>
                </a:solidFill>
              </a:rPr>
              <a:t> </a:t>
            </a:r>
            <a:endParaRPr lang="en-US" sz="2400" dirty="0">
              <a:solidFill>
                <a:schemeClr val="bg1"/>
              </a:solidFill>
            </a:endParaRPr>
          </a:p>
        </p:txBody>
      </p:sp>
      <p:sp>
        <p:nvSpPr>
          <p:cNvPr id="2" name="Rectangle 1"/>
          <p:cNvSpPr/>
          <p:nvPr/>
        </p:nvSpPr>
        <p:spPr>
          <a:xfrm>
            <a:off x="601616" y="545818"/>
            <a:ext cx="7898990" cy="4524315"/>
          </a:xfrm>
          <a:prstGeom prst="rect">
            <a:avLst/>
          </a:prstGeom>
        </p:spPr>
        <p:txBody>
          <a:bodyPr wrap="square">
            <a:spAutoFit/>
          </a:bodyPr>
          <a:lstStyle/>
          <a:p>
            <a:r>
              <a:rPr lang="en-US" sz="4800" b="1" dirty="0"/>
              <a:t>John 17:3 </a:t>
            </a:r>
            <a:endParaRPr lang="en-US" sz="4800" b="1" dirty="0" smtClean="0"/>
          </a:p>
          <a:p>
            <a:r>
              <a:rPr lang="en-US" sz="4800" dirty="0" smtClean="0"/>
              <a:t>And </a:t>
            </a:r>
            <a:r>
              <a:rPr lang="en-US" sz="4800" dirty="0"/>
              <a:t>this is eternal life, that they know you, the only true God, and Jesus Christ whom you have sent.</a:t>
            </a:r>
          </a:p>
          <a:p>
            <a:r>
              <a:rPr lang="en-US" sz="4800" dirty="0"/>
              <a:t> </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782" y="367592"/>
            <a:ext cx="8132952" cy="4247317"/>
          </a:xfrm>
          <a:prstGeom prst="rect">
            <a:avLst/>
          </a:prstGeom>
        </p:spPr>
        <p:txBody>
          <a:bodyPr wrap="square">
            <a:spAutoFit/>
          </a:bodyPr>
          <a:lstStyle/>
          <a:p>
            <a:r>
              <a:rPr lang="en-US" sz="3600" b="1" dirty="0"/>
              <a:t>Isaiah 28:16 </a:t>
            </a:r>
            <a:endParaRPr lang="en-US" sz="3600" b="1" dirty="0" smtClean="0"/>
          </a:p>
          <a:p>
            <a:r>
              <a:rPr lang="en-US" sz="3600" b="1" baseline="30000" dirty="0"/>
              <a:t> </a:t>
            </a:r>
            <a:r>
              <a:rPr lang="en-US" sz="3600" dirty="0" smtClean="0"/>
              <a:t>Therefore</a:t>
            </a:r>
            <a:r>
              <a:rPr lang="en-US" sz="3600" dirty="0"/>
              <a:t>, this is what the Sovereign Lord says: “Look! I am placing a foundation stone in Jerusalem, a firm and tested stone. It is a precious cornerstone that is safe to build on. Whoever believes need never be shaken.</a:t>
            </a:r>
            <a:endParaRPr lang="en-US" sz="3600" b="1" dirty="0"/>
          </a:p>
          <a:p>
            <a:r>
              <a:rPr lang="en-US" dirty="0"/>
              <a:t> </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10" y="2317132"/>
            <a:ext cx="8441334" cy="1569660"/>
          </a:xfrm>
          <a:prstGeom prst="rect">
            <a:avLst/>
          </a:prstGeom>
        </p:spPr>
        <p:txBody>
          <a:bodyPr wrap="square">
            <a:spAutoFit/>
          </a:bodyPr>
          <a:lstStyle/>
          <a:p>
            <a:pPr algn="ctr"/>
            <a:r>
              <a:rPr lang="en-US" sz="2400" b="1" dirty="0">
                <a:solidFill>
                  <a:schemeClr val="bg1"/>
                </a:solidFill>
              </a:rPr>
              <a:t>Psalm 16:11 </a:t>
            </a:r>
            <a:endParaRPr lang="en-US" sz="2400" b="1" dirty="0" smtClean="0">
              <a:solidFill>
                <a:schemeClr val="bg1"/>
              </a:solidFill>
            </a:endParaRPr>
          </a:p>
          <a:p>
            <a:pPr algn="ctr"/>
            <a:r>
              <a:rPr lang="en-US" sz="2400" dirty="0" smtClean="0">
                <a:solidFill>
                  <a:schemeClr val="bg1"/>
                </a:solidFill>
              </a:rPr>
              <a:t>You </a:t>
            </a:r>
            <a:r>
              <a:rPr lang="en-US" sz="2400" dirty="0">
                <a:solidFill>
                  <a:schemeClr val="bg1"/>
                </a:solidFill>
              </a:rPr>
              <a:t>make known to me the path of life; in your presence there is fullness of joy; at your right hand are pleasures forevermore.</a:t>
            </a:r>
            <a:endParaRPr lang="en-US" sz="2400" b="1" dirty="0">
              <a:solidFill>
                <a:schemeClr val="bg1"/>
              </a:solidFill>
            </a:endParaRPr>
          </a:p>
          <a:p>
            <a:pPr algn="ctr"/>
            <a:r>
              <a:rPr lang="en-US" sz="2400" dirty="0">
                <a:solidFill>
                  <a:schemeClr val="bg1"/>
                </a:solidFill>
              </a:rPr>
              <a:t> </a:t>
            </a:r>
          </a:p>
        </p:txBody>
      </p:sp>
      <p:sp>
        <p:nvSpPr>
          <p:cNvPr id="2" name="Rectangle 1"/>
          <p:cNvSpPr/>
          <p:nvPr/>
        </p:nvSpPr>
        <p:spPr>
          <a:xfrm>
            <a:off x="373509" y="356454"/>
            <a:ext cx="8316493" cy="4524315"/>
          </a:xfrm>
          <a:prstGeom prst="rect">
            <a:avLst/>
          </a:prstGeom>
        </p:spPr>
        <p:txBody>
          <a:bodyPr wrap="square">
            <a:spAutoFit/>
          </a:bodyPr>
          <a:lstStyle/>
          <a:p>
            <a:r>
              <a:rPr lang="en-US" sz="3200" b="1" dirty="0"/>
              <a:t>Exodus 15:11 </a:t>
            </a:r>
            <a:r>
              <a:rPr lang="en-US" sz="3200" dirty="0"/>
              <a:t>“Who is like you, O Lord, among the gods?  Who is like you, majestic in holiness, awesome in glorious deeds, doing wonders?</a:t>
            </a:r>
            <a:endParaRPr lang="en-US" sz="3200" b="1" dirty="0"/>
          </a:p>
          <a:p>
            <a:endParaRPr lang="en-US" sz="3200" b="1" dirty="0" smtClean="0"/>
          </a:p>
          <a:p>
            <a:r>
              <a:rPr lang="en-US" sz="3200" b="1" dirty="0" smtClean="0"/>
              <a:t>Deuteronomy </a:t>
            </a:r>
            <a:r>
              <a:rPr lang="en-US" sz="3200" b="1" dirty="0"/>
              <a:t>3:24 </a:t>
            </a:r>
            <a:r>
              <a:rPr lang="en-US" sz="3200" dirty="0"/>
              <a:t>‘O Lord God, you have only begun to show your servant your greatness and your mighty hand. For what god is there in heaven or on earth who can do such works and mighty acts as yours?</a:t>
            </a:r>
            <a:endParaRPr lang="en-US" sz="3200" b="1" dirty="0"/>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8193" y="445566"/>
            <a:ext cx="7954695" cy="4524316"/>
          </a:xfrm>
          <a:prstGeom prst="rect">
            <a:avLst/>
          </a:prstGeom>
        </p:spPr>
        <p:txBody>
          <a:bodyPr wrap="square">
            <a:spAutoFit/>
          </a:bodyPr>
          <a:lstStyle/>
          <a:p>
            <a:r>
              <a:rPr lang="en-US" sz="3600" b="1" dirty="0"/>
              <a:t>Isaiah 55:8-9 </a:t>
            </a:r>
            <a:endParaRPr lang="en-US" sz="3600" b="1" dirty="0" smtClean="0"/>
          </a:p>
          <a:p>
            <a:r>
              <a:rPr lang="en-US" sz="3600" dirty="0" smtClean="0"/>
              <a:t>For </a:t>
            </a:r>
            <a:r>
              <a:rPr lang="en-US" sz="3600" dirty="0"/>
              <a:t>my thoughts are not your thoughts, neither are your ways my ways, declares the Lord. </a:t>
            </a:r>
            <a:r>
              <a:rPr lang="en-US" sz="3600" baseline="30000" dirty="0"/>
              <a:t>9 </a:t>
            </a:r>
            <a:r>
              <a:rPr lang="en-US" sz="3600" dirty="0"/>
              <a:t>For as the heavens are higher than the earth, so are my ways higher than your ways and my thoughts than your thoughts.</a:t>
            </a:r>
            <a:endParaRPr lang="en-US" sz="3600" b="1" dirty="0"/>
          </a:p>
          <a:p>
            <a:r>
              <a:rPr lang="en-US" sz="3600" dirty="0"/>
              <a:t> </a:t>
            </a:r>
            <a:endParaRPr lang="en-US" sz="3600" b="1" dirty="0"/>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sp>
        <p:nvSpPr>
          <p:cNvPr id="3" name="Rectangle 2"/>
          <p:cNvSpPr/>
          <p:nvPr/>
        </p:nvSpPr>
        <p:spPr>
          <a:xfrm>
            <a:off x="534769" y="478984"/>
            <a:ext cx="8010401" cy="4154983"/>
          </a:xfrm>
          <a:prstGeom prst="rect">
            <a:avLst/>
          </a:prstGeom>
        </p:spPr>
        <p:txBody>
          <a:bodyPr wrap="square">
            <a:spAutoFit/>
          </a:bodyPr>
          <a:lstStyle/>
          <a:p>
            <a:r>
              <a:rPr lang="en-US" sz="4400" b="1" dirty="0"/>
              <a:t>Numbers 23:19 </a:t>
            </a:r>
            <a:endParaRPr lang="en-US" sz="4400" b="1" dirty="0" smtClean="0"/>
          </a:p>
          <a:p>
            <a:r>
              <a:rPr lang="en-US" sz="4400" dirty="0" smtClean="0"/>
              <a:t>God </a:t>
            </a:r>
            <a:r>
              <a:rPr lang="en-US" sz="4400" dirty="0"/>
              <a:t>is not man, that he should lie, or a son of man, that he should change his mind. Has he said, and will he not do it? Or has he spoken, and will he not fulfill it?</a:t>
            </a:r>
            <a:endParaRPr lang="en-US" sz="4400" b="1" dirty="0"/>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17851</TotalTime>
  <Words>100</Words>
  <Application>Microsoft Macintosh PowerPoint</Application>
  <PresentationFormat>On-screen Show (16:9)</PresentationFormat>
  <Paragraphs>41</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729</cp:revision>
  <dcterms:created xsi:type="dcterms:W3CDTF">2016-08-27T22:55:59Z</dcterms:created>
  <dcterms:modified xsi:type="dcterms:W3CDTF">2019-09-07T22:17:19Z</dcterms:modified>
</cp:coreProperties>
</file>