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376" r:id="rId2"/>
    <p:sldId id="410" r:id="rId3"/>
    <p:sldId id="397" r:id="rId4"/>
    <p:sldId id="398" r:id="rId5"/>
    <p:sldId id="354" r:id="rId6"/>
    <p:sldId id="335" r:id="rId7"/>
    <p:sldId id="369" r:id="rId8"/>
    <p:sldId id="345" r:id="rId9"/>
    <p:sldId id="305" r:id="rId10"/>
    <p:sldId id="380" r:id="rId11"/>
    <p:sldId id="385" r:id="rId12"/>
    <p:sldId id="399" r:id="rId13"/>
    <p:sldId id="400" r:id="rId14"/>
    <p:sldId id="401" r:id="rId15"/>
    <p:sldId id="26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FF"/>
    <a:srgbClr val="F9CD49"/>
    <a:srgbClr val="FFFF34"/>
    <a:srgbClr val="6711FF"/>
    <a:srgbClr val="21C1FF"/>
    <a:srgbClr val="044C97"/>
    <a:srgbClr val="FF024F"/>
    <a:srgbClr val="3C0113"/>
    <a:srgbClr val="F30A4F"/>
    <a:srgbClr val="970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2" d="100"/>
          <a:sy n="142" d="100"/>
        </p:scale>
        <p:origin x="-104" y="-18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8/17/19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8/17/19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6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2.jpe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5215" y="125206"/>
            <a:ext cx="8917048" cy="4909856"/>
          </a:xfrm>
          <a:prstGeom prst="rect">
            <a:avLst/>
          </a:prstGeom>
        </p:spPr>
      </p:pic>
      <p:sp>
        <p:nvSpPr>
          <p:cNvPr id="4" name="Rectangle 3"/>
          <p:cNvSpPr/>
          <p:nvPr/>
        </p:nvSpPr>
        <p:spPr>
          <a:xfrm>
            <a:off x="286204" y="292432"/>
            <a:ext cx="8434080" cy="4401205"/>
          </a:xfrm>
          <a:prstGeom prst="rect">
            <a:avLst/>
          </a:prstGeom>
        </p:spPr>
        <p:txBody>
          <a:bodyPr wrap="square">
            <a:spAutoFit/>
          </a:bodyPr>
          <a:lstStyle/>
          <a:p>
            <a:r>
              <a:rPr lang="en-US" sz="2000" b="1" dirty="0">
                <a:solidFill>
                  <a:schemeClr val="bg1"/>
                </a:solidFill>
              </a:rPr>
              <a:t>Revelation 5:9-14</a:t>
            </a:r>
            <a:r>
              <a:rPr lang="en-US" sz="2000" dirty="0">
                <a:solidFill>
                  <a:schemeClr val="bg1"/>
                </a:solidFill>
              </a:rPr>
              <a:t> </a:t>
            </a:r>
          </a:p>
          <a:p>
            <a:r>
              <a:rPr lang="en-US" sz="2000" b="1" dirty="0">
                <a:solidFill>
                  <a:schemeClr val="bg1"/>
                </a:solidFill>
              </a:rPr>
              <a:t>And they sang a new song, saying, “Worthy are you to take the scroll and to open its seals, for you were slain, and by your blood you ransomed people for God from every tribe and language and people and nation, </a:t>
            </a:r>
            <a:r>
              <a:rPr lang="en-US" sz="2000" b="1" baseline="30000" dirty="0">
                <a:solidFill>
                  <a:schemeClr val="bg1"/>
                </a:solidFill>
              </a:rPr>
              <a:t>10 </a:t>
            </a:r>
            <a:r>
              <a:rPr lang="en-US" sz="2000" b="1" dirty="0">
                <a:solidFill>
                  <a:schemeClr val="bg1"/>
                </a:solidFill>
              </a:rPr>
              <a:t>and you have made them a kingdom and priests to our God, and they shall reign on the earth.” </a:t>
            </a:r>
            <a:r>
              <a:rPr lang="en-US" sz="2000" b="1" baseline="30000" dirty="0">
                <a:solidFill>
                  <a:schemeClr val="bg1"/>
                </a:solidFill>
              </a:rPr>
              <a:t>11 </a:t>
            </a:r>
            <a:r>
              <a:rPr lang="en-US" sz="2000" b="1" dirty="0">
                <a:solidFill>
                  <a:schemeClr val="bg1"/>
                </a:solidFill>
              </a:rPr>
              <a:t>Then I looked, and I heard around the throne and the living creatures and the elders the voice of many angels, numbering myriads of myriads and thousands of thousands, </a:t>
            </a:r>
            <a:r>
              <a:rPr lang="en-US" sz="2000" b="1" baseline="30000" dirty="0">
                <a:solidFill>
                  <a:schemeClr val="bg1"/>
                </a:solidFill>
              </a:rPr>
              <a:t>12 </a:t>
            </a:r>
            <a:r>
              <a:rPr lang="en-US" sz="2000" b="1" dirty="0">
                <a:solidFill>
                  <a:schemeClr val="bg1"/>
                </a:solidFill>
              </a:rPr>
              <a:t>saying with a loud voice, “Worthy is the Lamb who was slain, to receive power and wealth and wisdom and might and honor and glory and blessing!” </a:t>
            </a:r>
            <a:r>
              <a:rPr lang="en-US" sz="2000" b="1" baseline="30000" dirty="0">
                <a:solidFill>
                  <a:schemeClr val="bg1"/>
                </a:solidFill>
              </a:rPr>
              <a:t>13 </a:t>
            </a:r>
            <a:r>
              <a:rPr lang="en-US" sz="2000" b="1" dirty="0">
                <a:solidFill>
                  <a:schemeClr val="bg1"/>
                </a:solidFill>
              </a:rPr>
              <a:t>And I heard every creature in heaven and on earth and under the earth and in the sea, and all that is in them, saying, “To him who sits on the throne and to the Lamb be blessing and honor and glory and might forever and ever!” </a:t>
            </a:r>
            <a:r>
              <a:rPr lang="en-US" sz="2000" b="1" baseline="30000" dirty="0">
                <a:solidFill>
                  <a:schemeClr val="bg1"/>
                </a:solidFill>
              </a:rPr>
              <a:t>14 </a:t>
            </a:r>
            <a:r>
              <a:rPr lang="en-US" sz="2000" b="1" dirty="0">
                <a:solidFill>
                  <a:schemeClr val="bg1"/>
                </a:solidFill>
              </a:rPr>
              <a:t>And the four living creatures said, “Amen!” and the elders fell down and worshiped</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811" y="283489"/>
            <a:ext cx="8434080" cy="400110"/>
          </a:xfrm>
          <a:prstGeom prst="rect">
            <a:avLst/>
          </a:prstGeom>
        </p:spPr>
        <p:txBody>
          <a:bodyPr wrap="square">
            <a:spAutoFit/>
          </a:bodyPr>
          <a:lstStyle/>
          <a:p>
            <a:r>
              <a:rPr lang="en-US" sz="2000" dirty="0" smtClean="0"/>
              <a:t>.</a:t>
            </a:r>
            <a:endParaRPr lang="en-US" sz="2000" b="1" dirty="0"/>
          </a:p>
        </p:txBody>
      </p:sp>
      <p:pic>
        <p:nvPicPr>
          <p:cNvPr id="4" name="Picture 3" descr="images-2.jpe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6765" y="178865"/>
            <a:ext cx="8747115" cy="4808337"/>
          </a:xfrm>
          <a:prstGeom prst="rect">
            <a:avLst/>
          </a:prstGeom>
        </p:spPr>
      </p:pic>
      <p:sp>
        <p:nvSpPr>
          <p:cNvPr id="5" name="Rectangle 4"/>
          <p:cNvSpPr/>
          <p:nvPr/>
        </p:nvSpPr>
        <p:spPr>
          <a:xfrm>
            <a:off x="348811" y="309592"/>
            <a:ext cx="8434079" cy="4524315"/>
          </a:xfrm>
          <a:prstGeom prst="rect">
            <a:avLst/>
          </a:prstGeom>
        </p:spPr>
        <p:txBody>
          <a:bodyPr wrap="square">
            <a:spAutoFit/>
          </a:bodyPr>
          <a:lstStyle/>
          <a:p>
            <a:r>
              <a:rPr lang="en-US" sz="2400" b="1" dirty="0">
                <a:solidFill>
                  <a:srgbClr val="000000"/>
                </a:solidFill>
              </a:rPr>
              <a:t>Revelation 7:9-12 </a:t>
            </a:r>
            <a:endParaRPr lang="en-US" sz="2400" b="1" dirty="0" smtClean="0">
              <a:solidFill>
                <a:srgbClr val="000000"/>
              </a:solidFill>
            </a:endParaRPr>
          </a:p>
          <a:p>
            <a:r>
              <a:rPr lang="en-US" sz="2400" b="1" dirty="0" smtClean="0">
                <a:solidFill>
                  <a:srgbClr val="000000"/>
                </a:solidFill>
              </a:rPr>
              <a:t>After </a:t>
            </a:r>
            <a:r>
              <a:rPr lang="en-US" sz="2400" b="1" dirty="0">
                <a:solidFill>
                  <a:srgbClr val="000000"/>
                </a:solidFill>
              </a:rPr>
              <a:t>this I looked, and behold, a great multitude that no one could number, from every nation, from all tribes and peoples and languages, standing before the throne and before the Lamb, clothed in white robes, with palm branches in their hands, </a:t>
            </a:r>
            <a:r>
              <a:rPr lang="en-US" sz="2400" b="1" baseline="30000" dirty="0">
                <a:solidFill>
                  <a:srgbClr val="000000"/>
                </a:solidFill>
              </a:rPr>
              <a:t>10 </a:t>
            </a:r>
            <a:r>
              <a:rPr lang="en-US" sz="2400" b="1" dirty="0">
                <a:solidFill>
                  <a:srgbClr val="000000"/>
                </a:solidFill>
              </a:rPr>
              <a:t>and crying out with a loud voice, “Salvation belongs to our God who sits on the throne, and to the Lamb!” </a:t>
            </a:r>
            <a:r>
              <a:rPr lang="en-US" sz="2400" b="1" baseline="30000" dirty="0">
                <a:solidFill>
                  <a:srgbClr val="000000"/>
                </a:solidFill>
              </a:rPr>
              <a:t>11 </a:t>
            </a:r>
            <a:r>
              <a:rPr lang="en-US" sz="2400" b="1" dirty="0">
                <a:solidFill>
                  <a:srgbClr val="000000"/>
                </a:solidFill>
              </a:rPr>
              <a:t>And all the angels were standing around the throne and around the elders and the four living creatures, and they fell on their faces before the throne and worshiped God, </a:t>
            </a:r>
            <a:r>
              <a:rPr lang="en-US" sz="2400" b="1" baseline="30000" dirty="0">
                <a:solidFill>
                  <a:srgbClr val="000000"/>
                </a:solidFill>
              </a:rPr>
              <a:t>12 </a:t>
            </a:r>
            <a:r>
              <a:rPr lang="en-US" sz="2400" b="1" dirty="0">
                <a:solidFill>
                  <a:srgbClr val="000000"/>
                </a:solidFill>
              </a:rPr>
              <a:t>saying, “Amen! Blessing and glory and wisdom and thanksgiving and honor and power and might be to our God forever and ever! Amen.”</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65" y="227689"/>
            <a:ext cx="8729228" cy="4701875"/>
          </a:xfrm>
          <a:prstGeom prst="rect">
            <a:avLst/>
          </a:prstGeom>
        </p:spPr>
      </p:pic>
      <p:sp>
        <p:nvSpPr>
          <p:cNvPr id="4" name="Rectangle 3"/>
          <p:cNvSpPr/>
          <p:nvPr/>
        </p:nvSpPr>
        <p:spPr>
          <a:xfrm>
            <a:off x="366699" y="313015"/>
            <a:ext cx="8416192" cy="4524315"/>
          </a:xfrm>
          <a:prstGeom prst="rect">
            <a:avLst/>
          </a:prstGeom>
        </p:spPr>
        <p:txBody>
          <a:bodyPr wrap="square">
            <a:spAutoFit/>
          </a:bodyPr>
          <a:lstStyle/>
          <a:p>
            <a:pPr algn="ctr"/>
            <a:r>
              <a:rPr lang="en-US" sz="7200" b="1" dirty="0">
                <a:solidFill>
                  <a:srgbClr val="000000"/>
                </a:solidFill>
              </a:rPr>
              <a:t>Romans 8:</a:t>
            </a:r>
            <a:r>
              <a:rPr lang="en-US" sz="7200" b="1" dirty="0" smtClean="0">
                <a:solidFill>
                  <a:srgbClr val="000000"/>
                </a:solidFill>
              </a:rPr>
              <a:t>14</a:t>
            </a:r>
          </a:p>
          <a:p>
            <a:pPr algn="ctr"/>
            <a:r>
              <a:rPr lang="en-US" sz="7200" dirty="0" smtClean="0">
                <a:solidFill>
                  <a:srgbClr val="000000"/>
                </a:solidFill>
              </a:rPr>
              <a:t>For </a:t>
            </a:r>
            <a:r>
              <a:rPr lang="en-US" sz="7200" dirty="0">
                <a:solidFill>
                  <a:srgbClr val="000000"/>
                </a:solidFill>
              </a:rPr>
              <a:t>all who are led by the Spirit of God are </a:t>
            </a:r>
            <a:r>
              <a:rPr lang="en-US" sz="7200" dirty="0" smtClean="0">
                <a:solidFill>
                  <a:srgbClr val="000000"/>
                </a:solidFill>
              </a:rPr>
              <a:t>sons</a:t>
            </a:r>
            <a:r>
              <a:rPr lang="en-US" sz="7200" baseline="30000" dirty="0" smtClean="0">
                <a:solidFill>
                  <a:srgbClr val="000000"/>
                </a:solidFill>
              </a:rPr>
              <a:t> </a:t>
            </a:r>
            <a:r>
              <a:rPr lang="en-US" sz="7200" dirty="0">
                <a:solidFill>
                  <a:srgbClr val="000000"/>
                </a:solidFill>
              </a:rPr>
              <a:t>of God</a:t>
            </a:r>
            <a:r>
              <a:rPr lang="en-US" sz="7200" dirty="0" smtClean="0">
                <a:solidFill>
                  <a:srgbClr val="000000"/>
                </a:solidFill>
              </a:rPr>
              <a:t>.</a:t>
            </a:r>
            <a:endParaRPr lang="en-US" sz="7200" b="1" dirty="0">
              <a:solidFill>
                <a:srgbClr val="000000"/>
              </a:solidFill>
            </a:endParaRPr>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2.jpe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2046" y="121254"/>
            <a:ext cx="8827610" cy="4866745"/>
          </a:xfrm>
          <a:prstGeom prst="rect">
            <a:avLst/>
          </a:prstGeom>
        </p:spPr>
      </p:pic>
      <p:sp>
        <p:nvSpPr>
          <p:cNvPr id="4" name="Rectangle 3"/>
          <p:cNvSpPr/>
          <p:nvPr/>
        </p:nvSpPr>
        <p:spPr>
          <a:xfrm>
            <a:off x="241485" y="205696"/>
            <a:ext cx="8559294" cy="4154983"/>
          </a:xfrm>
          <a:prstGeom prst="rect">
            <a:avLst/>
          </a:prstGeom>
        </p:spPr>
        <p:txBody>
          <a:bodyPr wrap="square">
            <a:spAutoFit/>
          </a:bodyPr>
          <a:lstStyle/>
          <a:p>
            <a:r>
              <a:rPr lang="en-US" sz="2400" b="1" dirty="0">
                <a:solidFill>
                  <a:srgbClr val="000000"/>
                </a:solidFill>
              </a:rPr>
              <a:t>Revelation 19:6-9 </a:t>
            </a:r>
            <a:endParaRPr lang="en-US" sz="2400" b="1" dirty="0" smtClean="0">
              <a:solidFill>
                <a:srgbClr val="000000"/>
              </a:solidFill>
            </a:endParaRPr>
          </a:p>
          <a:p>
            <a:r>
              <a:rPr lang="en-US" sz="2400" b="1" dirty="0" smtClean="0">
                <a:solidFill>
                  <a:srgbClr val="000000"/>
                </a:solidFill>
              </a:rPr>
              <a:t>Then </a:t>
            </a:r>
            <a:r>
              <a:rPr lang="en-US" sz="2400" b="1" dirty="0">
                <a:solidFill>
                  <a:srgbClr val="000000"/>
                </a:solidFill>
              </a:rPr>
              <a:t>I heard what seemed to be the voice of a great multitude, like the roar of many waters and like the sound of mighty peals of thunder, crying out, “Hallelujah! For the Lord our God the Almighty reigns.</a:t>
            </a:r>
            <a:r>
              <a:rPr lang="en-US" sz="2400" b="1" baseline="30000" dirty="0">
                <a:solidFill>
                  <a:srgbClr val="000000"/>
                </a:solidFill>
              </a:rPr>
              <a:t>7 </a:t>
            </a:r>
            <a:r>
              <a:rPr lang="en-US" sz="2400" b="1" dirty="0">
                <a:solidFill>
                  <a:srgbClr val="000000"/>
                </a:solidFill>
              </a:rPr>
              <a:t>Let us rejoice and </a:t>
            </a:r>
            <a:r>
              <a:rPr lang="en-US" sz="2400" b="1" dirty="0" smtClean="0">
                <a:solidFill>
                  <a:srgbClr val="000000"/>
                </a:solidFill>
              </a:rPr>
              <a:t>exult and </a:t>
            </a:r>
            <a:r>
              <a:rPr lang="en-US" sz="2400" b="1" dirty="0">
                <a:solidFill>
                  <a:srgbClr val="000000"/>
                </a:solidFill>
              </a:rPr>
              <a:t>give him the glory, for the marriage of the Lamb has come, and his Bride has made herself ready; </a:t>
            </a:r>
            <a:r>
              <a:rPr lang="en-US" sz="2400" b="1" baseline="30000" dirty="0">
                <a:solidFill>
                  <a:srgbClr val="000000"/>
                </a:solidFill>
              </a:rPr>
              <a:t>8 </a:t>
            </a:r>
            <a:r>
              <a:rPr lang="en-US" sz="2400" b="1" dirty="0">
                <a:solidFill>
                  <a:srgbClr val="000000"/>
                </a:solidFill>
              </a:rPr>
              <a:t>it was granted her to clothe herself with fine linen, bright and pure”— for the fine linen is the righteous deeds of the saints. </a:t>
            </a:r>
            <a:r>
              <a:rPr lang="en-US" sz="2400" b="1" baseline="30000" dirty="0">
                <a:solidFill>
                  <a:srgbClr val="000000"/>
                </a:solidFill>
              </a:rPr>
              <a:t>9 </a:t>
            </a:r>
            <a:r>
              <a:rPr lang="en-US" sz="2400" b="1" dirty="0">
                <a:solidFill>
                  <a:srgbClr val="000000"/>
                </a:solidFill>
              </a:rPr>
              <a:t>And the angel said to me, “Write this: Blessed are those who are invited to the marriage supper of the Lamb.” And he said to me, “These are the true words of God.”</a:t>
            </a: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7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a:t>
            </a:r>
            <a:endParaRPr lang="en-US" sz="4400" b="1" dirty="0">
              <a:solidFill>
                <a:schemeClr val="bg1"/>
              </a:solidFill>
              <a:latin typeface="Baskerville Old Face"/>
              <a:cs typeface="Baskerville Old Face"/>
            </a:endParaRPr>
          </a:p>
        </p:txBody>
      </p:sp>
      <p:pic>
        <p:nvPicPr>
          <p:cNvPr id="2" name="Picture 1" descr="HE+IS+ONLY+ONE+WORTHY+Pt+2.0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755" y="171093"/>
            <a:ext cx="8496687" cy="4524315"/>
          </a:xfrm>
          <a:prstGeom prst="rect">
            <a:avLst/>
          </a:prstGeom>
        </p:spPr>
        <p:txBody>
          <a:bodyPr wrap="square">
            <a:spAutoFit/>
          </a:bodyPr>
          <a:lstStyle/>
          <a:p>
            <a:r>
              <a:rPr lang="en-US" sz="2400" b="1" dirty="0"/>
              <a:t>Isaiah 12 </a:t>
            </a:r>
            <a:endParaRPr lang="en-US" sz="2400" b="1" dirty="0" smtClean="0"/>
          </a:p>
          <a:p>
            <a:r>
              <a:rPr lang="en-US" sz="2400" dirty="0" smtClean="0"/>
              <a:t>You</a:t>
            </a:r>
            <a:r>
              <a:rPr lang="en-US" sz="2400" dirty="0"/>
              <a:t> will say in that day: “I will give thanks to you, O Lord, for though you were angry with me, your anger turned away, that you might comfort me. </a:t>
            </a:r>
            <a:r>
              <a:rPr lang="en-US" sz="2400" baseline="30000" dirty="0"/>
              <a:t>2 </a:t>
            </a:r>
            <a:r>
              <a:rPr lang="en-US" sz="2400" dirty="0"/>
              <a:t>“Behold, God is my salvation; I will trust, and will not be afraid for the Lord God is my strength and my song, and he has become my salvation.” </a:t>
            </a:r>
            <a:r>
              <a:rPr lang="en-US" sz="2400" baseline="30000" dirty="0"/>
              <a:t>3 </a:t>
            </a:r>
            <a:r>
              <a:rPr lang="en-US" sz="2400" dirty="0"/>
              <a:t>With joy you will draw water from the wells of salvation. </a:t>
            </a:r>
            <a:r>
              <a:rPr lang="en-US" sz="2400" baseline="30000" dirty="0"/>
              <a:t>4 </a:t>
            </a:r>
            <a:r>
              <a:rPr lang="en-US" sz="2400" dirty="0"/>
              <a:t>And you will say in that day “Give thanks to the Lord, call upon his name</a:t>
            </a:r>
            <a:r>
              <a:rPr lang="en-US" sz="2400" dirty="0" smtClean="0"/>
              <a:t>, make </a:t>
            </a:r>
            <a:r>
              <a:rPr lang="en-US" sz="2400" dirty="0"/>
              <a:t>known his deeds among the peoples, proclaim that his name is exalted </a:t>
            </a:r>
            <a:r>
              <a:rPr lang="en-US" sz="2400" baseline="30000" dirty="0" smtClean="0"/>
              <a:t>5</a:t>
            </a:r>
            <a:r>
              <a:rPr lang="en-US" sz="2400" baseline="30000" dirty="0"/>
              <a:t> </a:t>
            </a:r>
            <a:r>
              <a:rPr lang="en-US" sz="2400" dirty="0"/>
              <a:t>“Sing praises </a:t>
            </a:r>
            <a:r>
              <a:rPr lang="en-US" sz="2400" dirty="0" smtClean="0"/>
              <a:t>to the</a:t>
            </a:r>
            <a:r>
              <a:rPr lang="en-US" sz="2400" dirty="0"/>
              <a:t> </a:t>
            </a:r>
            <a:r>
              <a:rPr lang="en-US" sz="2400" dirty="0" smtClean="0"/>
              <a:t> Lord</a:t>
            </a:r>
            <a:r>
              <a:rPr lang="en-US" sz="2400" dirty="0"/>
              <a:t>, for he has done gloriously; let this be made known in all the earth</a:t>
            </a:r>
            <a:r>
              <a:rPr lang="en-US" sz="2400" dirty="0" smtClean="0"/>
              <a:t>.</a:t>
            </a:r>
            <a:r>
              <a:rPr lang="en-US" sz="2400" baseline="30000" dirty="0" smtClean="0"/>
              <a:t>6</a:t>
            </a:r>
            <a:r>
              <a:rPr lang="en-US" sz="2400" baseline="30000" dirty="0"/>
              <a:t> </a:t>
            </a:r>
            <a:r>
              <a:rPr lang="en-US" sz="2400" dirty="0"/>
              <a:t>Shout, and sing for joy, O inhabitant of Zion, for great in your midst is the Holy One of Israel.”</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521" y="491880"/>
            <a:ext cx="7942166" cy="3785652"/>
          </a:xfrm>
          <a:prstGeom prst="rect">
            <a:avLst/>
          </a:prstGeom>
        </p:spPr>
        <p:txBody>
          <a:bodyPr wrap="square">
            <a:spAutoFit/>
          </a:bodyPr>
          <a:lstStyle/>
          <a:p>
            <a:r>
              <a:rPr lang="en-US" sz="2400" b="1" dirty="0"/>
              <a:t>Psalm </a:t>
            </a:r>
            <a:r>
              <a:rPr lang="en-US" sz="2400" b="1" dirty="0" smtClean="0"/>
              <a:t>32:1-5</a:t>
            </a:r>
            <a:r>
              <a:rPr lang="en-US" sz="2400" b="1" dirty="0"/>
              <a:t> </a:t>
            </a:r>
            <a:r>
              <a:rPr lang="en-US" sz="2400" dirty="0"/>
              <a:t> </a:t>
            </a:r>
            <a:endParaRPr lang="en-US" sz="2400" dirty="0" smtClean="0"/>
          </a:p>
          <a:p>
            <a:r>
              <a:rPr lang="en-US" sz="2400" dirty="0" smtClean="0"/>
              <a:t>Blessed </a:t>
            </a:r>
            <a:r>
              <a:rPr lang="en-US" sz="2400" dirty="0"/>
              <a:t>is the one whose transgression is forgiven, whose sin is covered. </a:t>
            </a:r>
            <a:r>
              <a:rPr lang="en-US" sz="2400" baseline="30000" dirty="0"/>
              <a:t>2 </a:t>
            </a:r>
            <a:r>
              <a:rPr lang="en-US" sz="2400" dirty="0"/>
              <a:t>Blessed is the man against whom the Lord counts no iniquity, and in whose spirit there is no deceit. </a:t>
            </a:r>
            <a:r>
              <a:rPr lang="en-US" sz="2400" baseline="30000" dirty="0"/>
              <a:t>3 </a:t>
            </a:r>
            <a:r>
              <a:rPr lang="en-US" sz="2400" dirty="0"/>
              <a:t>For when I kept silent, my bones wasted away through my groaning all day long. </a:t>
            </a:r>
            <a:r>
              <a:rPr lang="en-US" sz="2400" baseline="30000" dirty="0"/>
              <a:t>4 </a:t>
            </a:r>
            <a:r>
              <a:rPr lang="en-US" sz="2400" dirty="0"/>
              <a:t>For day and night your hand was heavy upon me; my strength was dried up as by the heat of summer.</a:t>
            </a:r>
            <a:r>
              <a:rPr lang="en-US" sz="2400" i="1" dirty="0"/>
              <a:t> </a:t>
            </a:r>
            <a:r>
              <a:rPr lang="en-US" sz="2400" baseline="30000" dirty="0"/>
              <a:t>5 </a:t>
            </a:r>
            <a:r>
              <a:rPr lang="en-US" sz="2400" dirty="0"/>
              <a:t>I acknowledged my sin to you, and I did not cover my iniquity; I said, “I will confess my transgressions to the Lord,”  and you forgave the iniquity of my sin. </a:t>
            </a:r>
            <a:endParaRPr lang="en-US" sz="24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642" y="310813"/>
            <a:ext cx="8496688" cy="4154983"/>
          </a:xfrm>
          <a:prstGeom prst="rect">
            <a:avLst/>
          </a:prstGeom>
        </p:spPr>
        <p:txBody>
          <a:bodyPr wrap="square">
            <a:spAutoFit/>
          </a:bodyPr>
          <a:lstStyle/>
          <a:p>
            <a:r>
              <a:rPr lang="en-US" sz="2400" b="1" dirty="0"/>
              <a:t>Psalm 32</a:t>
            </a:r>
            <a:r>
              <a:rPr lang="en-US" sz="2400" b="1" dirty="0" smtClean="0"/>
              <a:t>:6-11 </a:t>
            </a:r>
            <a:r>
              <a:rPr lang="en-US" sz="2400" baseline="30000" dirty="0"/>
              <a:t> </a:t>
            </a:r>
            <a:r>
              <a:rPr lang="en-US" sz="2400" dirty="0"/>
              <a:t>Therefore let everyone who is godly offer prayer to you at a time when you may be found; surely in the rush of great waters, they shall not reach him. </a:t>
            </a:r>
            <a:r>
              <a:rPr lang="en-US" sz="2400" baseline="30000" dirty="0"/>
              <a:t>7 </a:t>
            </a:r>
            <a:r>
              <a:rPr lang="en-US" sz="2400" dirty="0"/>
              <a:t>You are a hiding place for me; you preserve me from trouble; you surround me with shouts of deliverance. </a:t>
            </a:r>
            <a:r>
              <a:rPr lang="en-US" sz="2400" baseline="30000" dirty="0"/>
              <a:t>8 </a:t>
            </a:r>
            <a:r>
              <a:rPr lang="en-US" sz="2400" dirty="0"/>
              <a:t>I will  instruct you and teach you in the way you should </a:t>
            </a:r>
            <a:r>
              <a:rPr lang="en-US" sz="2400" dirty="0" smtClean="0"/>
              <a:t>go</a:t>
            </a:r>
            <a:r>
              <a:rPr lang="en-US" sz="2400" dirty="0"/>
              <a:t> </a:t>
            </a:r>
            <a:r>
              <a:rPr lang="en-US" sz="2400" dirty="0" smtClean="0"/>
              <a:t>I will</a:t>
            </a:r>
            <a:r>
              <a:rPr lang="en-US" sz="2400" dirty="0"/>
              <a:t> </a:t>
            </a:r>
            <a:r>
              <a:rPr lang="en-US" sz="2400" dirty="0" smtClean="0"/>
              <a:t> counsel </a:t>
            </a:r>
            <a:r>
              <a:rPr lang="en-US" sz="2400" dirty="0"/>
              <a:t>you with my eye upon you. </a:t>
            </a:r>
            <a:r>
              <a:rPr lang="en-US" sz="2400" baseline="30000" dirty="0"/>
              <a:t>9 </a:t>
            </a:r>
            <a:r>
              <a:rPr lang="en-US" sz="2400" dirty="0"/>
              <a:t>Be not like a horse or </a:t>
            </a:r>
            <a:r>
              <a:rPr lang="en-US" sz="2400" dirty="0" smtClean="0"/>
              <a:t>a mule,  </a:t>
            </a:r>
            <a:r>
              <a:rPr lang="en-US" sz="2400" dirty="0"/>
              <a:t>without understanding,  which must be curbed with bit and bridle, or it will not stay near you. </a:t>
            </a:r>
            <a:r>
              <a:rPr lang="en-US" sz="2400" baseline="30000" dirty="0"/>
              <a:t>10 </a:t>
            </a:r>
            <a:r>
              <a:rPr lang="en-US" sz="2400" dirty="0"/>
              <a:t>Many are the sorrows of the wicked, but steadfast love surrounds the one who trusts </a:t>
            </a:r>
            <a:r>
              <a:rPr lang="en-US" sz="2400" dirty="0" smtClean="0"/>
              <a:t>in the </a:t>
            </a:r>
            <a:r>
              <a:rPr lang="en-US" sz="2400" dirty="0"/>
              <a:t> Lord. </a:t>
            </a:r>
            <a:r>
              <a:rPr lang="en-US" sz="2400" baseline="30000" dirty="0"/>
              <a:t>11 </a:t>
            </a:r>
            <a:r>
              <a:rPr lang="en-US" sz="2400" dirty="0"/>
              <a:t>Be glad in the Lord, and rejoice, </a:t>
            </a:r>
            <a:r>
              <a:rPr lang="en-US" sz="2400" dirty="0" smtClean="0"/>
              <a:t>O righteous</a:t>
            </a:r>
            <a:r>
              <a:rPr lang="en-US" sz="2400" dirty="0"/>
              <a:t>, </a:t>
            </a:r>
            <a:r>
              <a:rPr lang="en-US" sz="2400" dirty="0" smtClean="0"/>
              <a:t> and</a:t>
            </a:r>
            <a:r>
              <a:rPr lang="en-US" sz="2400" dirty="0"/>
              <a:t> </a:t>
            </a:r>
            <a:r>
              <a:rPr lang="en-US" sz="2400" dirty="0" smtClean="0"/>
              <a:t> shout </a:t>
            </a:r>
            <a:r>
              <a:rPr lang="en-US" sz="2400" dirty="0"/>
              <a:t>for joy, all you upright in heart!</a:t>
            </a:r>
            <a:endParaRPr lang="en-US" sz="24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754" y="339844"/>
            <a:ext cx="8505631" cy="4154983"/>
          </a:xfrm>
          <a:prstGeom prst="rect">
            <a:avLst/>
          </a:prstGeom>
        </p:spPr>
        <p:txBody>
          <a:bodyPr wrap="square">
            <a:spAutoFit/>
          </a:bodyPr>
          <a:lstStyle/>
          <a:p>
            <a:r>
              <a:rPr lang="en-US" sz="2400" b="1" dirty="0"/>
              <a:t>Psalm 95:1-7 </a:t>
            </a:r>
            <a:r>
              <a:rPr lang="en-US" sz="2400" b="1" dirty="0"/>
              <a:t> </a:t>
            </a:r>
            <a:endParaRPr lang="en-US" sz="2400" b="1" dirty="0" smtClean="0"/>
          </a:p>
          <a:p>
            <a:r>
              <a:rPr lang="en-US" sz="2400" dirty="0" smtClean="0"/>
              <a:t>Oh </a:t>
            </a:r>
            <a:r>
              <a:rPr lang="en-US" sz="2400" dirty="0"/>
              <a:t>come, let us sing to the Lord; let us make a joyful noise to the rock of our salvation </a:t>
            </a:r>
            <a:r>
              <a:rPr lang="en-US" sz="2400" baseline="30000" dirty="0"/>
              <a:t>2 </a:t>
            </a:r>
            <a:r>
              <a:rPr lang="en-US" sz="2400" dirty="0"/>
              <a:t>Let us come into his presence with thanksgiving; let us make a joyful noise to him with songs of praise! </a:t>
            </a:r>
            <a:r>
              <a:rPr lang="en-US" sz="2400" baseline="30000" dirty="0"/>
              <a:t>3 </a:t>
            </a:r>
            <a:r>
              <a:rPr lang="en-US" sz="2400" dirty="0"/>
              <a:t>For the Lord is a great God, and a </a:t>
            </a:r>
            <a:r>
              <a:rPr lang="en-US" sz="2400" dirty="0" smtClean="0"/>
              <a:t>great King</a:t>
            </a:r>
            <a:r>
              <a:rPr lang="en-US" sz="2400" dirty="0"/>
              <a:t> </a:t>
            </a:r>
            <a:r>
              <a:rPr lang="en-US" sz="2400" dirty="0" smtClean="0"/>
              <a:t> above </a:t>
            </a:r>
            <a:r>
              <a:rPr lang="en-US" sz="2400" dirty="0"/>
              <a:t>all gods. </a:t>
            </a:r>
            <a:r>
              <a:rPr lang="en-US" sz="2400" baseline="30000" dirty="0"/>
              <a:t>4 </a:t>
            </a:r>
            <a:r>
              <a:rPr lang="en-US" sz="2400" dirty="0"/>
              <a:t>In his hand are the depths of the earth; the heights of the mountains are his also. </a:t>
            </a:r>
            <a:r>
              <a:rPr lang="en-US" sz="2400" baseline="30000" dirty="0"/>
              <a:t>5 </a:t>
            </a:r>
            <a:r>
              <a:rPr lang="en-US" sz="2400" dirty="0"/>
              <a:t>The sea is his, for he made it, and his hands formed the dry land. </a:t>
            </a:r>
            <a:r>
              <a:rPr lang="en-US" sz="2400" baseline="30000" dirty="0"/>
              <a:t>6 </a:t>
            </a:r>
            <a:r>
              <a:rPr lang="en-US" sz="2400" dirty="0"/>
              <a:t>Oh come, let us worship and bow down; let us kneel before the Lord, our Maker! </a:t>
            </a:r>
            <a:r>
              <a:rPr lang="en-US" sz="2400" baseline="30000" dirty="0"/>
              <a:t>7 </a:t>
            </a:r>
            <a:r>
              <a:rPr lang="en-US" sz="2400" dirty="0"/>
              <a:t>For he is our God, </a:t>
            </a:r>
            <a:r>
              <a:rPr lang="en-US" sz="2400" dirty="0" smtClean="0"/>
              <a:t> and </a:t>
            </a:r>
            <a:r>
              <a:rPr lang="en-US" sz="2400" dirty="0"/>
              <a:t>we are the people of his pasture</a:t>
            </a:r>
            <a:r>
              <a:rPr lang="en-US" sz="2400" dirty="0" smtClean="0"/>
              <a:t>,  and </a:t>
            </a:r>
            <a:r>
              <a:rPr lang="en-US" sz="2400" dirty="0"/>
              <a:t>the sheep of his hand.</a:t>
            </a:r>
            <a:br>
              <a:rPr lang="en-US" sz="2400" dirty="0"/>
            </a:br>
            <a:endParaRPr lang="en-US" sz="24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304091" y="411391"/>
            <a:ext cx="8586125" cy="4031873"/>
          </a:xfrm>
          <a:prstGeom prst="rect">
            <a:avLst/>
          </a:prstGeom>
        </p:spPr>
        <p:txBody>
          <a:bodyPr wrap="square">
            <a:spAutoFit/>
          </a:bodyPr>
          <a:lstStyle/>
          <a:p>
            <a:r>
              <a:rPr lang="en-US" sz="3200" b="1" dirty="0"/>
              <a:t>Romans 11:33-36 </a:t>
            </a:r>
            <a:r>
              <a:rPr lang="en-US" sz="3200" dirty="0"/>
              <a:t>Oh, the depth of the riches and wisdom and knowledge of God! How unsearchable are his judgments and how inscrutable his ways! </a:t>
            </a:r>
            <a:r>
              <a:rPr lang="en-US" sz="3200" baseline="30000" dirty="0"/>
              <a:t>34 </a:t>
            </a:r>
            <a:r>
              <a:rPr lang="en-US" sz="3200" dirty="0"/>
              <a:t>“For who has known the mind of the Lord, or who has been </a:t>
            </a:r>
            <a:r>
              <a:rPr lang="en-US" sz="3200" dirty="0" smtClean="0"/>
              <a:t>his counselor</a:t>
            </a:r>
            <a:r>
              <a:rPr lang="en-US" sz="3200" dirty="0"/>
              <a:t>?</a:t>
            </a:r>
            <a:r>
              <a:rPr lang="en-US" sz="3200" dirty="0" smtClean="0"/>
              <a:t>”  </a:t>
            </a:r>
          </a:p>
          <a:p>
            <a:r>
              <a:rPr lang="en-US" sz="3200" baseline="30000" dirty="0" smtClean="0"/>
              <a:t>35</a:t>
            </a:r>
            <a:r>
              <a:rPr lang="en-US" sz="3200" baseline="30000" dirty="0"/>
              <a:t> </a:t>
            </a:r>
            <a:r>
              <a:rPr lang="en-US" sz="3200" dirty="0"/>
              <a:t>“Or who has given a gift to him that he might be repaid?” </a:t>
            </a:r>
            <a:r>
              <a:rPr lang="en-US" sz="3200" baseline="30000" dirty="0"/>
              <a:t>36 </a:t>
            </a:r>
            <a:r>
              <a:rPr lang="en-US" sz="3200" dirty="0"/>
              <a:t>For from him and through him and to him are all things. To him be glory forever. Amen.</a:t>
            </a:r>
            <a:endParaRPr lang="en-US" sz="32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249" y="260526"/>
            <a:ext cx="8335697" cy="4524315"/>
          </a:xfrm>
          <a:prstGeom prst="rect">
            <a:avLst/>
          </a:prstGeom>
        </p:spPr>
        <p:txBody>
          <a:bodyPr wrap="square">
            <a:spAutoFit/>
          </a:bodyPr>
          <a:lstStyle/>
          <a:p>
            <a:r>
              <a:rPr lang="en-US" sz="2400" b="1" dirty="0"/>
              <a:t>Ephesians 3:16-21 </a:t>
            </a:r>
            <a:endParaRPr lang="en-US" sz="2400" b="1" dirty="0" smtClean="0"/>
          </a:p>
          <a:p>
            <a:r>
              <a:rPr lang="en-US" sz="2400" dirty="0" smtClean="0"/>
              <a:t>According </a:t>
            </a:r>
            <a:r>
              <a:rPr lang="en-US" sz="2400" dirty="0"/>
              <a:t>to the riches of his glory he may grant you to be strengthened with power through his Spirit in your inner being, </a:t>
            </a:r>
            <a:r>
              <a:rPr lang="en-US" sz="2400" baseline="30000" dirty="0"/>
              <a:t>17 </a:t>
            </a:r>
            <a:r>
              <a:rPr lang="en-US" sz="2400" dirty="0"/>
              <a:t>so that Christ may dwell in your hearts through faith—that you, being rooted and grounded in love, </a:t>
            </a:r>
            <a:r>
              <a:rPr lang="en-US" sz="2400" baseline="30000" dirty="0"/>
              <a:t>18 </a:t>
            </a:r>
            <a:r>
              <a:rPr lang="en-US" sz="2400" dirty="0"/>
              <a:t>may have strength to comprehend with all the saints what is the breadth and length and height and depth, </a:t>
            </a:r>
            <a:r>
              <a:rPr lang="en-US" sz="2400" baseline="30000" dirty="0"/>
              <a:t>19 </a:t>
            </a:r>
            <a:r>
              <a:rPr lang="en-US" sz="2400" dirty="0"/>
              <a:t>and to know the love of Christ that surpasses knowledge, that you may be filled with all the fullness of God.</a:t>
            </a:r>
            <a:r>
              <a:rPr lang="en-US" sz="2400" baseline="30000" dirty="0"/>
              <a:t>20 </a:t>
            </a:r>
            <a:r>
              <a:rPr lang="en-US" sz="2400" dirty="0"/>
              <a:t>Now to him who is able to do far more abundantly than all that we ask or think, according to the power at work within us, </a:t>
            </a:r>
            <a:r>
              <a:rPr lang="en-US" sz="2400" baseline="30000" dirty="0"/>
              <a:t>21 </a:t>
            </a:r>
            <a:r>
              <a:rPr lang="en-US" sz="2400" dirty="0"/>
              <a:t>to him be glory in the church and in Christ Jesus throughout all generations, forever and ever. Amen.</a:t>
            </a:r>
            <a:endParaRPr lang="en-US" sz="24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02475" y="251582"/>
            <a:ext cx="8380416" cy="4893647"/>
          </a:xfrm>
          <a:prstGeom prst="rect">
            <a:avLst/>
          </a:prstGeom>
        </p:spPr>
        <p:txBody>
          <a:bodyPr wrap="square">
            <a:spAutoFit/>
          </a:bodyPr>
          <a:lstStyle/>
          <a:p>
            <a:r>
              <a:rPr lang="en-US" sz="2400" b="1" dirty="0"/>
              <a:t>Revelation 4</a:t>
            </a:r>
            <a:r>
              <a:rPr lang="en-US" sz="2400" b="1" dirty="0" smtClean="0"/>
              <a:t>: 8</a:t>
            </a:r>
            <a:r>
              <a:rPr lang="en-US" sz="2400" b="1" dirty="0"/>
              <a:t>-11</a:t>
            </a:r>
            <a:r>
              <a:rPr lang="en-US" sz="2400" b="1" baseline="30000" dirty="0"/>
              <a:t> </a:t>
            </a:r>
            <a:endParaRPr lang="en-US" sz="2400" b="1" baseline="30000" dirty="0" smtClean="0"/>
          </a:p>
          <a:p>
            <a:r>
              <a:rPr lang="en-US" sz="2400" dirty="0" smtClean="0"/>
              <a:t>And </a:t>
            </a:r>
            <a:r>
              <a:rPr lang="en-US" sz="2400" dirty="0"/>
              <a:t>the four living creatures, each of them with six wings, are full of eyes all around and within, and day and night they never cease to say, “Holy, holy, holy, is the Lord God Almighty, who was and is and is to come!”</a:t>
            </a:r>
            <a:r>
              <a:rPr lang="en-US" sz="2400" baseline="30000" dirty="0"/>
              <a:t>9 </a:t>
            </a:r>
            <a:r>
              <a:rPr lang="en-US" sz="2400" dirty="0"/>
              <a:t>And whenever the living creatures give glory and honor and thanks to him who is seated on the throne, who lives forever and ever,</a:t>
            </a:r>
            <a:r>
              <a:rPr lang="en-US" sz="2400" baseline="30000" dirty="0"/>
              <a:t>10 </a:t>
            </a:r>
            <a:r>
              <a:rPr lang="en-US" sz="2400" dirty="0"/>
              <a:t>the twenty-four elders fall down before him who is seated on the throne and worship him who lives forever and ever. They cast their crowns before the throne, saying,</a:t>
            </a:r>
            <a:r>
              <a:rPr lang="en-US" sz="2400" baseline="30000" dirty="0"/>
              <a:t>11 </a:t>
            </a:r>
            <a:r>
              <a:rPr lang="en-US" sz="2400" dirty="0"/>
              <a:t>“Worthy are you, our Lord and God, to receive glory and honor and power, for you created all things, and by your will they existed and were created.”</a:t>
            </a:r>
            <a:endParaRPr lang="en-US" sz="2400" b="1" dirty="0"/>
          </a:p>
          <a:p>
            <a:r>
              <a:rPr lang="en-US" sz="2400" b="1"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19826</TotalTime>
  <Words>81</Words>
  <Application>Microsoft Macintosh PowerPoint</Application>
  <PresentationFormat>On-screen Show (16:9)</PresentationFormat>
  <Paragraphs>29</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762</cp:revision>
  <dcterms:created xsi:type="dcterms:W3CDTF">2016-08-27T22:55:59Z</dcterms:created>
  <dcterms:modified xsi:type="dcterms:W3CDTF">2019-08-17T18:04:36Z</dcterms:modified>
</cp:coreProperties>
</file>